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6" r:id="rId3"/>
    <p:sldMasterId id="2147483655" r:id="rId4"/>
    <p:sldMasterId id="2147483654" r:id="rId5"/>
  </p:sldMasterIdLst>
  <p:notesMasterIdLst>
    <p:notesMasterId r:id="rId20"/>
  </p:notesMasterIdLst>
  <p:sldIdLst>
    <p:sldId id="272" r:id="rId6"/>
    <p:sldId id="257" r:id="rId7"/>
    <p:sldId id="270" r:id="rId8"/>
    <p:sldId id="271" r:id="rId9"/>
    <p:sldId id="274" r:id="rId10"/>
    <p:sldId id="275" r:id="rId11"/>
    <p:sldId id="276" r:id="rId12"/>
    <p:sldId id="277" r:id="rId13"/>
    <p:sldId id="278" r:id="rId14"/>
    <p:sldId id="279" r:id="rId15"/>
    <p:sldId id="280" r:id="rId16"/>
    <p:sldId id="281" r:id="rId17"/>
    <p:sldId id="282" r:id="rId18"/>
    <p:sldId id="273" r:id="rId1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50" autoAdjust="0"/>
  </p:normalViewPr>
  <p:slideViewPr>
    <p:cSldViewPr snapToGrid="0">
      <p:cViewPr varScale="1">
        <p:scale>
          <a:sx n="92" d="100"/>
          <a:sy n="92" d="100"/>
        </p:scale>
        <p:origin x="-154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6724B46-A1FD-4566-84F0-D0D11D81A6EE}" type="datetimeFigureOut">
              <a:rPr lang="en-GB"/>
              <a:pPr>
                <a:defRPr/>
              </a:pPr>
              <a:t>30/10/2017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B3C957-3340-488D-B3F3-CE8356D9CF77}" type="slidenum">
              <a:rPr lang="en-GB"/>
              <a:pPr>
                <a:defRPr/>
              </a:pPr>
              <a:t>‹#›</a:t>
            </a:fld>
            <a:endParaRPr lang="en-GB"/>
          </a:p>
        </p:txBody>
      </p:sp>
    </p:spTree>
    <p:extLst>
      <p:ext uri="{BB962C8B-B14F-4D97-AF65-F5344CB8AC3E}">
        <p14:creationId xmlns:p14="http://schemas.microsoft.com/office/powerpoint/2010/main" val="2346959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Training Brief is applicable to all Line Managers/ Competent Persons employed or working on behalf of SSE.</a:t>
            </a:r>
          </a:p>
          <a:p>
            <a:pPr eaLnBrk="1" hangingPunct="1">
              <a:spcBef>
                <a:spcPct val="0"/>
              </a:spcBef>
            </a:pPr>
            <a:endParaRPr lang="en-GB" altLang="en-US" smtClean="0"/>
          </a:p>
          <a:p>
            <a:pPr eaLnBrk="1" hangingPunct="1">
              <a:spcBef>
                <a:spcPct val="0"/>
              </a:spcBef>
            </a:pPr>
            <a:r>
              <a:rPr lang="en-GB" altLang="en-US" smtClean="0"/>
              <a:t>It should be read in conjunction with RS-SHE-202 and any relevant HAV management procedure in your business.</a:t>
            </a:r>
          </a:p>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E662EA-EB61-4832-9F5D-1139D3C72A0D}" type="slidenum">
              <a:rPr lang="en-GB" altLang="en-US" smtClean="0">
                <a:latin typeface="Arial" charset="0"/>
              </a:rPr>
              <a:pPr eaLnBrk="1" hangingPunct="1">
                <a:spcBef>
                  <a:spcPct val="0"/>
                </a:spcBef>
              </a:pPr>
              <a:t>1</a:t>
            </a:fld>
            <a:endParaRPr lang="en-GB"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defRPr/>
            </a:pPr>
            <a:r>
              <a:rPr lang="en-GB" altLang="en-US" dirty="0" smtClean="0"/>
              <a:t>If HAVS is diagnosed, there are steps the individual can take to mitigate symptoms.</a:t>
            </a:r>
          </a:p>
          <a:p>
            <a:pPr marL="228600" indent="-228600" eaLnBrk="1" fontAlgn="auto" hangingPunct="1">
              <a:spcBef>
                <a:spcPts val="0"/>
              </a:spcBef>
              <a:spcAft>
                <a:spcPts val="0"/>
              </a:spcAft>
              <a:defRPr/>
            </a:pPr>
            <a:endParaRPr lang="en-GB" altLang="en-US" dirty="0" smtClean="0"/>
          </a:p>
          <a:p>
            <a:pPr marL="228600" indent="-228600" eaLnBrk="1" fontAlgn="auto" hangingPunct="1">
              <a:spcBef>
                <a:spcPts val="0"/>
              </a:spcBef>
              <a:spcAft>
                <a:spcPts val="0"/>
              </a:spcAft>
              <a:defRPr/>
            </a:pPr>
            <a:r>
              <a:rPr lang="en-GB" altLang="en-US" dirty="0" smtClean="0"/>
              <a:t>These steps are equally useful in preventing HAVS symptoms in the first place.</a:t>
            </a:r>
          </a:p>
          <a:p>
            <a:pPr eaLnBrk="1" fontAlgn="auto" hangingPunct="1">
              <a:spcBef>
                <a:spcPts val="0"/>
              </a:spcBef>
              <a:spcAft>
                <a:spcPts val="0"/>
              </a:spcAft>
              <a:defRPr/>
            </a:pPr>
            <a:endParaRPr lang="en-GB"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8D69E97-8D61-4BF8-850A-94F27AB643C0}" type="slidenum">
              <a:rPr lang="en-GB" altLang="en-US" smtClean="0">
                <a:latin typeface="Arial" charset="0"/>
              </a:rPr>
              <a:pPr eaLnBrk="1" hangingPunct="1">
                <a:spcBef>
                  <a:spcPct val="0"/>
                </a:spcBef>
              </a:pPr>
              <a:t>10</a:t>
            </a:fld>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Remember ‘as low as reasonably practicable’ means assessing the time, trouble and cost of a measure against the risk being mitigated. In other words, is using the lowest vibrating tool worth the extra time retraining people how to use it, the trouble in procuring it and the cost of this when compared with the current tool already in use.</a:t>
            </a:r>
          </a:p>
          <a:p>
            <a:pPr eaLnBrk="1" hangingPunct="1">
              <a:spcBef>
                <a:spcPct val="0"/>
              </a:spcBef>
            </a:pPr>
            <a:endParaRPr lang="en-GB"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5D84FC4-8DE8-40AE-A58D-804846A49987}" type="slidenum">
              <a:rPr lang="en-GB" altLang="en-US" smtClean="0">
                <a:latin typeface="Arial" charset="0"/>
              </a:rPr>
              <a:pPr eaLnBrk="1" hangingPunct="1">
                <a:spcBef>
                  <a:spcPct val="0"/>
                </a:spcBef>
              </a:pPr>
              <a:t>11</a:t>
            </a:fld>
            <a:endParaRPr lang="en-GB"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Slide:  Self-explanatory.</a:t>
            </a:r>
          </a:p>
          <a:p>
            <a:pPr eaLnBrk="1" hangingPunct="1">
              <a:spcBef>
                <a:spcPct val="0"/>
              </a:spcBef>
            </a:pPr>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2C52CA2-6C90-4A8A-BF88-05D8608D0E66}" type="slidenum">
              <a:rPr lang="en-GB" altLang="en-US" smtClean="0">
                <a:latin typeface="Arial" charset="0"/>
              </a:rPr>
              <a:pPr eaLnBrk="1" hangingPunct="1">
                <a:spcBef>
                  <a:spcPct val="0"/>
                </a:spcBef>
              </a:pPr>
              <a:t>12</a:t>
            </a:fld>
            <a:endParaRPr lang="en-GB"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Slide:  Self-explanatory.</a:t>
            </a:r>
          </a:p>
          <a:p>
            <a:pPr eaLnBrk="1" hangingPunct="1">
              <a:spcBef>
                <a:spcPct val="0"/>
              </a:spcBef>
            </a:pPr>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F22DC9D-79CD-4652-B8A6-14D5A4EA7BC1}" type="slidenum">
              <a:rPr lang="en-GB" altLang="en-US" smtClean="0">
                <a:latin typeface="Arial" charset="0"/>
              </a:rPr>
              <a:pPr eaLnBrk="1" hangingPunct="1">
                <a:spcBef>
                  <a:spcPct val="0"/>
                </a:spcBef>
              </a:pPr>
              <a:t>13</a:t>
            </a:fld>
            <a:endParaRPr lang="en-GB"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This Training Brief describes the requirements in the Control of Vibration at Work Regulations 2005 to protect the health of our workforce by controlling exposure to the effects of hand arm vibration</a:t>
            </a:r>
          </a:p>
          <a:p>
            <a:pPr eaLnBrk="1" hangingPunct="1">
              <a:spcBef>
                <a:spcPct val="0"/>
              </a:spcBef>
            </a:pPr>
            <a:endParaRPr lang="en-GB" altLang="en-US" smtClean="0"/>
          </a:p>
          <a:p>
            <a:pPr eaLnBrk="1" hangingPunct="1">
              <a:spcBef>
                <a:spcPct val="0"/>
              </a:spcBef>
            </a:pPr>
            <a:r>
              <a:rPr lang="en-GB" altLang="en-US" smtClean="0"/>
              <a:t>Vibration affects the circulation of blood and sensory nerves in the fingers, weakens muscles in the hand and results in painful joints in the hands and arms. The most common health effect is known as Vibration White Finger (VWF), which is caused by blood circulation problems in the hands.  </a:t>
            </a:r>
          </a:p>
          <a:p>
            <a:pPr eaLnBrk="1" hangingPunct="1">
              <a:spcBef>
                <a:spcPct val="0"/>
              </a:spcBef>
            </a:pPr>
            <a:endParaRPr lang="en-GB" altLang="en-US" smtClean="0"/>
          </a:p>
          <a:p>
            <a:pPr eaLnBrk="1" hangingPunct="1">
              <a:spcBef>
                <a:spcPct val="0"/>
              </a:spcBef>
            </a:pPr>
            <a:r>
              <a:rPr lang="en-GB" altLang="en-US" smtClean="0"/>
              <a:t>Occasional exposure if controlled is unlikely to result in adverse health effects. If the daily exposure occurs over several periods of time with breaks in-between the risk to employees health decreases, compared to exposure for one uninterrupted period. </a:t>
            </a:r>
          </a:p>
          <a:p>
            <a:pPr eaLnBrk="1" hangingPunct="1">
              <a:spcBef>
                <a:spcPct val="0"/>
              </a:spcBef>
            </a:pPr>
            <a:endParaRPr lang="en-GB" altLang="en-US" smtClean="0"/>
          </a:p>
          <a:p>
            <a:pPr eaLnBrk="1" hangingPunct="1">
              <a:spcBef>
                <a:spcPct val="0"/>
              </a:spcBef>
            </a:pPr>
            <a:r>
              <a:rPr lang="en-GB" altLang="en-US" smtClean="0"/>
              <a:t>Other health risks should be monitored and controlled including noise in the working environment/ tools/ equipment.  </a:t>
            </a:r>
          </a:p>
          <a:p>
            <a:pPr eaLnBrk="1" hangingPunct="1">
              <a:spcBef>
                <a:spcPct val="0"/>
              </a:spcBef>
            </a:pPr>
            <a:endParaRPr lang="en-GB" altLang="en-US" smtClean="0"/>
          </a:p>
          <a:p>
            <a:pPr eaLnBrk="1" hangingPunct="1">
              <a:spcBef>
                <a:spcPct val="0"/>
              </a:spcBef>
            </a:pPr>
            <a:r>
              <a:rPr lang="en-GB" altLang="en-US" smtClean="0"/>
              <a:t>In UK about 2,000,000 medical conditions stemmed from exposure to hand arm vibration (2010).</a:t>
            </a:r>
          </a:p>
          <a:p>
            <a:pPr eaLnBrk="1" hangingPunct="1">
              <a:spcBef>
                <a:spcPct val="0"/>
              </a:spcBef>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65C914A-DC0A-4A60-8851-FFD8FEA077B3}" type="slidenum">
              <a:rPr lang="en-GB" altLang="en-US" smtClean="0">
                <a:latin typeface="Arial" charset="0"/>
              </a:rPr>
              <a:pPr eaLnBrk="1" hangingPunct="1">
                <a:spcBef>
                  <a:spcPct val="0"/>
                </a:spcBef>
              </a:pPr>
              <a:t>2</a:t>
            </a:fld>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GB" altLang="en-US" smtClean="0"/>
              <a:t> Tingling and numbness in the fingers.</a:t>
            </a:r>
          </a:p>
          <a:p>
            <a:pPr eaLnBrk="1" hangingPunct="1">
              <a:spcBef>
                <a:spcPct val="0"/>
              </a:spcBef>
              <a:buFontTx/>
              <a:buChar char="•"/>
            </a:pPr>
            <a:r>
              <a:rPr lang="en-GB" altLang="en-US" smtClean="0"/>
              <a:t>  Loss of sensation in the hands. </a:t>
            </a:r>
          </a:p>
          <a:p>
            <a:pPr eaLnBrk="1" hangingPunct="1">
              <a:spcBef>
                <a:spcPct val="0"/>
              </a:spcBef>
              <a:buFontTx/>
              <a:buChar char="•"/>
            </a:pPr>
            <a:r>
              <a:rPr lang="en-GB" altLang="en-US" smtClean="0"/>
              <a:t>  Loss of strength in the hands.</a:t>
            </a:r>
          </a:p>
          <a:p>
            <a:pPr eaLnBrk="1" hangingPunct="1">
              <a:spcBef>
                <a:spcPct val="0"/>
              </a:spcBef>
              <a:buFontTx/>
              <a:buChar char="•"/>
            </a:pPr>
            <a:r>
              <a:rPr lang="en-GB" altLang="en-US" smtClean="0"/>
              <a:t>  The fingers going white (blanching) and become red and painful on recovery - particularly in the cold and wet, and probably only in the tips at first.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2E7BC9E-5EB1-4271-86FD-7D5C185E3DC5}" type="slidenum">
              <a:rPr lang="en-GB" altLang="en-US" smtClean="0">
                <a:latin typeface="Arial" charset="0"/>
              </a:rPr>
              <a:pPr eaLnBrk="1" hangingPunct="1">
                <a:spcBef>
                  <a:spcPct val="0"/>
                </a:spcBef>
              </a:pPr>
              <a:t>3</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Anyone using hand-held power tools, hand-guided machinery or holding materials being processed by machines is at risk of developing HAVS.  This includes industries traditionally associated with vibration injury such as mining, stone-masonry, engineering and forestry, but also other occupations such as construction workers. </a:t>
            </a:r>
          </a:p>
          <a:p>
            <a:pPr eaLnBrk="1" hangingPunct="1">
              <a:spcBef>
                <a:spcPct val="0"/>
              </a:spcBef>
            </a:pPr>
            <a:r>
              <a:rPr lang="en-GB" altLang="en-US" smtClean="0"/>
              <a:t>There is great variation in the vulnerability of individuals to vibration.  This makes it difficult to predict the amount of vibration that will harm an individual.</a:t>
            </a:r>
          </a:p>
          <a:p>
            <a:pPr eaLnBrk="1" hangingPunct="1">
              <a:spcBef>
                <a:spcPct val="0"/>
              </a:spcBef>
            </a:pPr>
            <a:r>
              <a:rPr lang="en-GB" altLang="en-US" smtClean="0"/>
              <a:t>The types of tools which are more hazardous than others include rock drills, chain saws, concrete breakers, strimmers, chipping hammers, needle guns and hand held grinders.  </a:t>
            </a:r>
          </a:p>
          <a:p>
            <a:pPr eaLnBrk="1" hangingPunct="1">
              <a:spcBef>
                <a:spcPct val="0"/>
              </a:spcBef>
            </a:pPr>
            <a:r>
              <a:rPr lang="en-GB" altLang="en-US" smtClean="0"/>
              <a:t>Tasks which require a stronger grip when using vibrating tools may increase the risk of HAVS. </a:t>
            </a:r>
          </a:p>
          <a:p>
            <a:pPr eaLnBrk="1" hangingPunct="1">
              <a:spcBef>
                <a:spcPct val="0"/>
              </a:spcBef>
            </a:pPr>
            <a:r>
              <a:rPr lang="en-GB" altLang="en-US" smtClean="0"/>
              <a:t>Occasional exposure is unlikely to cause ill health.</a:t>
            </a:r>
          </a:p>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46C6B37-69AA-4299-9F25-E0179FA4B2D8}" type="slidenum">
              <a:rPr lang="en-GB" altLang="en-US" smtClean="0">
                <a:latin typeface="Arial" charset="0"/>
              </a:rPr>
              <a:pPr eaLnBrk="1" hangingPunct="1">
                <a:spcBef>
                  <a:spcPct val="0"/>
                </a:spcBef>
              </a:pPr>
              <a:t>4</a:t>
            </a:fld>
            <a:endParaRPr lang="en-GB"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ja-JP" smtClean="0"/>
              <a:t>The risk from vibration is present during ‘trigger’ time which is defined as the actual time the employee’s hands are exposed to the magnitude of vibration from workplace tools and equipment while it is operating.  </a:t>
            </a:r>
          </a:p>
          <a:p>
            <a:pPr eaLnBrk="1" hangingPunct="1">
              <a:spcBef>
                <a:spcPct val="0"/>
              </a:spcBef>
            </a:pPr>
            <a:r>
              <a:rPr lang="en-GB" altLang="ja-JP" smtClean="0"/>
              <a:t>If the daily exposure occurs over several periods of time with breaks in-between the risk to employees health decreases, compared to exposure for one uninterrupted period.</a:t>
            </a:r>
          </a:p>
          <a:p>
            <a:pPr eaLnBrk="1" hangingPunct="1">
              <a:spcBef>
                <a:spcPct val="0"/>
              </a:spcBef>
            </a:pPr>
            <a:endParaRPr lang="en-GB" altLang="en-US" smtClean="0"/>
          </a:p>
          <a:p>
            <a:pPr eaLnBrk="1" hangingPunct="1">
              <a:spcBef>
                <a:spcPct val="0"/>
              </a:spcBef>
            </a:pPr>
            <a:r>
              <a:rPr lang="en-GB" altLang="en-US" smtClean="0">
                <a:solidFill>
                  <a:srgbClr val="0000FF"/>
                </a:solidFill>
              </a:rPr>
              <a:t>Measurements of vibration magnitude and estimates of exposure times are normally referred to as “trigger time”. </a:t>
            </a:r>
          </a:p>
          <a:p>
            <a:pPr eaLnBrk="1" hangingPunct="1">
              <a:spcBef>
                <a:spcPct val="0"/>
              </a:spcBef>
            </a:pPr>
            <a:endParaRPr lang="en-GB" altLang="en-US" smtClean="0">
              <a:solidFill>
                <a:srgbClr val="0000FF"/>
              </a:solidFill>
            </a:endParaRPr>
          </a:p>
          <a:p>
            <a:pPr eaLnBrk="1" hangingPunct="1">
              <a:spcBef>
                <a:spcPct val="0"/>
              </a:spcBef>
            </a:pPr>
            <a:r>
              <a:rPr lang="en-GB" altLang="en-US" smtClean="0">
                <a:solidFill>
                  <a:srgbClr val="0000FF"/>
                </a:solidFill>
              </a:rPr>
              <a:t>Where measurements are undertaken, e.g. by accelerometer attached to the equipment (to determine vibration magnitude), this should be done by a competent person.  Equipment supplied will have the vibration magnitude specified, although lack of or poor maintenance, worn or damaged discs, or even poor technique can increase the vibration magnitude.</a:t>
            </a:r>
          </a:p>
          <a:p>
            <a:pPr eaLnBrk="1" hangingPunct="1">
              <a:spcBef>
                <a:spcPct val="0"/>
              </a:spcBef>
            </a:pPr>
            <a:r>
              <a:rPr lang="en-GB" altLang="en-US" smtClean="0">
                <a:solidFill>
                  <a:srgbClr val="0000FF"/>
                </a:solidFill>
              </a:rPr>
              <a:t> </a:t>
            </a:r>
          </a:p>
          <a:p>
            <a:pPr eaLnBrk="1" hangingPunct="1">
              <a:spcBef>
                <a:spcPct val="0"/>
              </a:spcBef>
            </a:pPr>
            <a:endParaRPr lang="en-GB" altLang="en-US" smtClean="0"/>
          </a:p>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D7D8C2-24E2-4160-82BD-614245CAFB79}" type="slidenum">
              <a:rPr lang="en-GB" altLang="en-US" smtClean="0">
                <a:latin typeface="Arial" charset="0"/>
              </a:rPr>
              <a:pPr eaLnBrk="1" hangingPunct="1">
                <a:spcBef>
                  <a:spcPct val="0"/>
                </a:spcBef>
              </a:pPr>
              <a:t>5</a:t>
            </a:fld>
            <a:endParaRPr lang="en-GB"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solidFill>
                  <a:srgbClr val="000099"/>
                </a:solidFill>
              </a:rPr>
              <a:t>Ideally always best to eliminate vibration exposure wherever possible or deal with the source of vibration</a:t>
            </a:r>
          </a:p>
          <a:p>
            <a:pPr eaLnBrk="1" hangingPunct="1">
              <a:spcBef>
                <a:spcPct val="0"/>
              </a:spcBef>
            </a:pPr>
            <a:endParaRPr lang="en-GB" altLang="ja-JP" smtClean="0"/>
          </a:p>
          <a:p>
            <a:pPr eaLnBrk="1" hangingPunct="1">
              <a:spcBef>
                <a:spcPct val="0"/>
              </a:spcBef>
            </a:pPr>
            <a:r>
              <a:rPr lang="en-GB" altLang="ja-JP" smtClean="0"/>
              <a:t>The risk from vibration is present during ‘trigger’ time which is defined as the actual time the employee’s hands are exposed to the magnitude of vibration from workplace tools and equipment while it is operating.  </a:t>
            </a:r>
          </a:p>
          <a:p>
            <a:pPr eaLnBrk="1" hangingPunct="1">
              <a:spcBef>
                <a:spcPct val="0"/>
              </a:spcBef>
            </a:pPr>
            <a:endParaRPr lang="en-GB" altLang="ja-JP" smtClean="0"/>
          </a:p>
          <a:p>
            <a:pPr eaLnBrk="1" hangingPunct="1">
              <a:spcBef>
                <a:spcPct val="0"/>
              </a:spcBef>
            </a:pPr>
            <a:r>
              <a:rPr lang="en-GB" altLang="ja-JP" smtClean="0"/>
              <a:t>If the daily exposure occurs over several periods of time with breaks in-between the risk to employees health decreases, compared to exposure for one uninterrupted period.</a:t>
            </a:r>
          </a:p>
          <a:p>
            <a:pPr eaLnBrk="1" hangingPunct="1">
              <a:spcBef>
                <a:spcPct val="0"/>
              </a:spcBef>
            </a:pPr>
            <a:endParaRPr lang="en-GB" altLang="en-US" smtClean="0"/>
          </a:p>
          <a:p>
            <a:pPr eaLnBrk="1" hangingPunct="1">
              <a:spcBef>
                <a:spcPct val="0"/>
              </a:spcBef>
            </a:pPr>
            <a:r>
              <a:rPr lang="en-GB" altLang="en-US" smtClean="0">
                <a:solidFill>
                  <a:srgbClr val="0000FF"/>
                </a:solidFill>
              </a:rPr>
              <a:t>Consider other methods of work/ equipment/ tools </a:t>
            </a:r>
          </a:p>
          <a:p>
            <a:pPr eaLnBrk="1" hangingPunct="1">
              <a:spcBef>
                <a:spcPct val="0"/>
              </a:spcBef>
            </a:pPr>
            <a:r>
              <a:rPr lang="en-GB" altLang="en-US" smtClean="0">
                <a:solidFill>
                  <a:srgbClr val="0000FF"/>
                </a:solidFill>
              </a:rPr>
              <a:t>  Review equipment/ tools maintenance programmes – blunt/worn out tools create more vibration</a:t>
            </a:r>
          </a:p>
          <a:p>
            <a:pPr eaLnBrk="1" hangingPunct="1">
              <a:spcBef>
                <a:spcPct val="0"/>
              </a:spcBef>
            </a:pPr>
            <a:r>
              <a:rPr lang="en-GB" altLang="en-US" smtClean="0">
                <a:solidFill>
                  <a:srgbClr val="0000FF"/>
                </a:solidFill>
              </a:rPr>
              <a:t>  Replace older tools with modern lower vibration equivalents</a:t>
            </a:r>
          </a:p>
          <a:p>
            <a:pPr eaLnBrk="1" hangingPunct="1">
              <a:spcBef>
                <a:spcPct val="0"/>
              </a:spcBef>
            </a:pPr>
            <a:r>
              <a:rPr lang="en-GB" altLang="en-US" smtClean="0">
                <a:solidFill>
                  <a:srgbClr val="0000FF"/>
                </a:solidFill>
              </a:rPr>
              <a:t>  Re-design and revise layout of workplace</a:t>
            </a:r>
          </a:p>
          <a:p>
            <a:pPr eaLnBrk="1" hangingPunct="1">
              <a:spcBef>
                <a:spcPct val="0"/>
              </a:spcBef>
            </a:pPr>
            <a:r>
              <a:rPr lang="en-GB" altLang="en-US" smtClean="0">
                <a:solidFill>
                  <a:srgbClr val="0000FF"/>
                </a:solidFill>
              </a:rPr>
              <a:t>  Rotate users between tasks where practical</a:t>
            </a:r>
          </a:p>
          <a:p>
            <a:pPr eaLnBrk="1" hangingPunct="1">
              <a:spcBef>
                <a:spcPct val="0"/>
              </a:spcBef>
            </a:pPr>
            <a:r>
              <a:rPr lang="en-GB" altLang="en-US" smtClean="0">
                <a:solidFill>
                  <a:srgbClr val="0000FF"/>
                </a:solidFill>
              </a:rPr>
              <a:t>  Ensure employees are trained and aware of vibration risks </a:t>
            </a:r>
          </a:p>
          <a:p>
            <a:pPr eaLnBrk="1" hangingPunct="1">
              <a:spcBef>
                <a:spcPct val="0"/>
              </a:spcBef>
            </a:pPr>
            <a:r>
              <a:rPr lang="en-GB" altLang="en-US" smtClean="0">
                <a:solidFill>
                  <a:srgbClr val="0000FF"/>
                </a:solidFill>
              </a:rPr>
              <a:t>  Limit duration and intensity of exposure</a:t>
            </a:r>
          </a:p>
          <a:p>
            <a:pPr eaLnBrk="1" hangingPunct="1">
              <a:spcBef>
                <a:spcPct val="0"/>
              </a:spcBef>
            </a:pPr>
            <a:r>
              <a:rPr lang="en-GB" altLang="en-US" smtClean="0">
                <a:solidFill>
                  <a:srgbClr val="0000FF"/>
                </a:solidFill>
              </a:rPr>
              <a:t>  Re-design work schedules with rest periods</a:t>
            </a:r>
          </a:p>
          <a:p>
            <a:pPr eaLnBrk="1" hangingPunct="1">
              <a:spcBef>
                <a:spcPct val="0"/>
              </a:spcBef>
            </a:pPr>
            <a:r>
              <a:rPr lang="en-GB" altLang="en-US" smtClean="0">
                <a:solidFill>
                  <a:srgbClr val="0000FF"/>
                </a:solidFill>
              </a:rPr>
              <a:t>  Clothing and PPE to protect against cold and damp</a:t>
            </a:r>
          </a:p>
          <a:p>
            <a:pPr eaLnBrk="1" hangingPunct="1">
              <a:spcBef>
                <a:spcPct val="0"/>
              </a:spcBef>
            </a:pPr>
            <a:endParaRPr lang="en-GB" altLang="en-US" smtClean="0"/>
          </a:p>
          <a:p>
            <a:pPr eaLnBrk="1" hangingPunct="1">
              <a:spcBef>
                <a:spcPct val="0"/>
              </a:spcBef>
            </a:pP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D6CC76F-4003-4CFD-B40F-E7E8FFF08D96}" type="slidenum">
              <a:rPr lang="en-GB" altLang="en-US" smtClean="0">
                <a:latin typeface="Arial" charset="0"/>
              </a:rPr>
              <a:pPr eaLnBrk="1" hangingPunct="1">
                <a:spcBef>
                  <a:spcPct val="0"/>
                </a:spcBef>
              </a:pPr>
              <a:t>6</a:t>
            </a:fld>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b="1" smtClean="0">
                <a:solidFill>
                  <a:srgbClr val="000099"/>
                </a:solidFill>
              </a:rPr>
              <a:t>Conducting or Reviewing a Risk Assessment</a:t>
            </a:r>
          </a:p>
          <a:p>
            <a:pPr eaLnBrk="1" hangingPunct="1">
              <a:lnSpc>
                <a:spcPct val="80000"/>
              </a:lnSpc>
              <a:spcBef>
                <a:spcPct val="0"/>
              </a:spcBef>
            </a:pPr>
            <a:r>
              <a:rPr lang="en-GB" altLang="ja-JP" sz="800" b="1" smtClean="0"/>
              <a:t>Step 1:  </a:t>
            </a:r>
            <a:r>
              <a:rPr lang="en-GB" altLang="ja-JP" sz="800" smtClean="0"/>
              <a:t>Is there a vibration hazard?</a:t>
            </a:r>
          </a:p>
          <a:p>
            <a:pPr eaLnBrk="1" hangingPunct="1">
              <a:lnSpc>
                <a:spcPct val="80000"/>
              </a:lnSpc>
              <a:spcBef>
                <a:spcPct val="0"/>
              </a:spcBef>
            </a:pPr>
            <a:r>
              <a:rPr lang="en-GB" altLang="ja-JP" sz="800" b="1" smtClean="0"/>
              <a:t>Step 2:</a:t>
            </a:r>
            <a:r>
              <a:rPr lang="en-GB" altLang="ja-JP" sz="800" smtClean="0"/>
              <a:t>  Identify the operatives likely to be exposed.</a:t>
            </a:r>
          </a:p>
          <a:p>
            <a:pPr eaLnBrk="1" hangingPunct="1">
              <a:lnSpc>
                <a:spcPct val="80000"/>
              </a:lnSpc>
              <a:spcBef>
                <a:spcPct val="0"/>
              </a:spcBef>
            </a:pPr>
            <a:r>
              <a:rPr lang="en-GB" altLang="ja-JP" sz="800" b="1" smtClean="0"/>
              <a:t>Step 3</a:t>
            </a:r>
            <a:r>
              <a:rPr lang="en-GB" altLang="ja-JP" sz="800" smtClean="0"/>
              <a:t>:  Evaluate the risks by observing the working practice</a:t>
            </a:r>
          </a:p>
          <a:p>
            <a:pPr eaLnBrk="1" hangingPunct="1">
              <a:lnSpc>
                <a:spcPct val="80000"/>
              </a:lnSpc>
              <a:spcBef>
                <a:spcPct val="0"/>
              </a:spcBef>
              <a:buFontTx/>
              <a:buChar char="•"/>
            </a:pPr>
            <a:r>
              <a:rPr lang="en-GB" altLang="ja-JP" sz="500" smtClean="0"/>
              <a:t>  </a:t>
            </a:r>
            <a:r>
              <a:rPr lang="en-GB" altLang="ja-JP" sz="800" smtClean="0"/>
              <a:t>Determine the daily exposure/ trigger time employees likely to be exposed</a:t>
            </a:r>
          </a:p>
          <a:p>
            <a:pPr eaLnBrk="1" hangingPunct="1">
              <a:lnSpc>
                <a:spcPct val="80000"/>
              </a:lnSpc>
              <a:spcBef>
                <a:spcPct val="0"/>
              </a:spcBef>
              <a:buFontTx/>
              <a:buChar char="•"/>
            </a:pPr>
            <a:r>
              <a:rPr lang="en-GB" altLang="ja-JP" sz="800" smtClean="0"/>
              <a:t>  Using HSE vibration calculator determine the likely daily exposure level</a:t>
            </a:r>
          </a:p>
          <a:p>
            <a:pPr eaLnBrk="1" hangingPunct="1">
              <a:lnSpc>
                <a:spcPct val="80000"/>
              </a:lnSpc>
              <a:spcBef>
                <a:spcPct val="0"/>
              </a:spcBef>
              <a:buFontTx/>
              <a:buChar char="•"/>
            </a:pPr>
            <a:r>
              <a:rPr lang="en-GB" altLang="ja-JP" sz="800" smtClean="0"/>
              <a:t>  Relate this value to the exposure action and limit values</a:t>
            </a:r>
          </a:p>
          <a:p>
            <a:pPr eaLnBrk="1" hangingPunct="1">
              <a:lnSpc>
                <a:spcPct val="80000"/>
              </a:lnSpc>
              <a:spcBef>
                <a:spcPct val="0"/>
              </a:spcBef>
              <a:buFontTx/>
              <a:buChar char="•"/>
            </a:pPr>
            <a:r>
              <a:rPr lang="en-GB" altLang="ja-JP" sz="800" smtClean="0"/>
              <a:t>  Consider the effects of exposure on employees with circulatory problems, smokers, diabetics</a:t>
            </a:r>
          </a:p>
          <a:p>
            <a:pPr eaLnBrk="1" hangingPunct="1">
              <a:lnSpc>
                <a:spcPct val="80000"/>
              </a:lnSpc>
              <a:spcBef>
                <a:spcPct val="0"/>
              </a:spcBef>
              <a:buFontTx/>
              <a:buChar char="•"/>
            </a:pPr>
            <a:r>
              <a:rPr lang="en-GB" altLang="ja-JP" sz="800" smtClean="0"/>
              <a:t>  Consider the working conditions such as wet/ low temperature</a:t>
            </a:r>
          </a:p>
          <a:p>
            <a:pPr eaLnBrk="1" hangingPunct="1">
              <a:lnSpc>
                <a:spcPct val="80000"/>
              </a:lnSpc>
              <a:spcBef>
                <a:spcPct val="0"/>
              </a:spcBef>
              <a:buFontTx/>
              <a:buChar char="•"/>
            </a:pPr>
            <a:r>
              <a:rPr lang="en-GB" altLang="ja-JP" sz="800" smtClean="0"/>
              <a:t>  Use information from health surveillance.</a:t>
            </a:r>
          </a:p>
          <a:p>
            <a:pPr eaLnBrk="1" hangingPunct="1">
              <a:lnSpc>
                <a:spcPct val="80000"/>
              </a:lnSpc>
              <a:spcBef>
                <a:spcPct val="0"/>
              </a:spcBef>
            </a:pPr>
            <a:endParaRPr lang="en-GB" altLang="ja-JP" sz="800" smtClean="0"/>
          </a:p>
          <a:p>
            <a:pPr eaLnBrk="1" hangingPunct="1">
              <a:lnSpc>
                <a:spcPct val="80000"/>
              </a:lnSpc>
              <a:spcBef>
                <a:spcPct val="0"/>
              </a:spcBef>
            </a:pPr>
            <a:r>
              <a:rPr lang="en-GB" altLang="ja-JP" sz="800" smtClean="0"/>
              <a:t>Where EAV is exceeded the following control measures should be considered for implementation to reduce it to as low as reasonably practicable:</a:t>
            </a:r>
          </a:p>
          <a:p>
            <a:pPr eaLnBrk="1" hangingPunct="1">
              <a:lnSpc>
                <a:spcPct val="80000"/>
              </a:lnSpc>
              <a:spcBef>
                <a:spcPct val="0"/>
              </a:spcBef>
              <a:buFontTx/>
              <a:buChar char="•"/>
            </a:pPr>
            <a:r>
              <a:rPr lang="en-GB" altLang="ja-JP" sz="800" smtClean="0"/>
              <a:t>  Other methods of work that eliminate or reduce vibration exposure</a:t>
            </a:r>
          </a:p>
          <a:p>
            <a:pPr eaLnBrk="1" hangingPunct="1">
              <a:lnSpc>
                <a:spcPct val="80000"/>
              </a:lnSpc>
              <a:spcBef>
                <a:spcPct val="0"/>
              </a:spcBef>
              <a:buFontTx/>
              <a:buChar char="•"/>
            </a:pPr>
            <a:r>
              <a:rPr lang="en-GB" altLang="ja-JP" sz="800" smtClean="0"/>
              <a:t>  Choice of work equipment tools and bits etc to minimise vibration</a:t>
            </a:r>
          </a:p>
          <a:p>
            <a:pPr eaLnBrk="1" hangingPunct="1">
              <a:lnSpc>
                <a:spcPct val="80000"/>
              </a:lnSpc>
              <a:spcBef>
                <a:spcPct val="0"/>
              </a:spcBef>
              <a:buFontTx/>
              <a:buChar char="•"/>
            </a:pPr>
            <a:r>
              <a:rPr lang="en-GB" altLang="ja-JP" sz="800" smtClean="0"/>
              <a:t>  Provision of equipment that reduces the risk of injuries</a:t>
            </a:r>
          </a:p>
          <a:p>
            <a:pPr eaLnBrk="1" hangingPunct="1">
              <a:lnSpc>
                <a:spcPct val="80000"/>
              </a:lnSpc>
              <a:spcBef>
                <a:spcPct val="0"/>
              </a:spcBef>
              <a:buFontTx/>
              <a:buChar char="•"/>
            </a:pPr>
            <a:r>
              <a:rPr lang="en-GB" altLang="ja-JP" sz="800" smtClean="0"/>
              <a:t>  Appropriate maintenance programmes</a:t>
            </a:r>
          </a:p>
          <a:p>
            <a:pPr eaLnBrk="1" hangingPunct="1">
              <a:lnSpc>
                <a:spcPct val="80000"/>
              </a:lnSpc>
              <a:spcBef>
                <a:spcPct val="0"/>
              </a:spcBef>
              <a:buFontTx/>
              <a:buChar char="•"/>
            </a:pPr>
            <a:r>
              <a:rPr lang="en-GB" altLang="ja-JP" sz="800" smtClean="0"/>
              <a:t>  Re-design and revise layout of workplace</a:t>
            </a:r>
          </a:p>
          <a:p>
            <a:pPr eaLnBrk="1" hangingPunct="1">
              <a:lnSpc>
                <a:spcPct val="80000"/>
              </a:lnSpc>
              <a:spcBef>
                <a:spcPct val="0"/>
              </a:spcBef>
              <a:buFontTx/>
              <a:buChar char="•"/>
            </a:pPr>
            <a:r>
              <a:rPr lang="en-GB" altLang="ja-JP" sz="800" smtClean="0"/>
              <a:t>  Information, instruction and training</a:t>
            </a:r>
          </a:p>
          <a:p>
            <a:pPr eaLnBrk="1" hangingPunct="1">
              <a:lnSpc>
                <a:spcPct val="80000"/>
              </a:lnSpc>
              <a:spcBef>
                <a:spcPct val="0"/>
              </a:spcBef>
              <a:buFontTx/>
              <a:buChar char="•"/>
            </a:pPr>
            <a:r>
              <a:rPr lang="en-GB" altLang="ja-JP" sz="800" smtClean="0"/>
              <a:t>  Limitation of duration and intensity of exposure</a:t>
            </a:r>
          </a:p>
          <a:p>
            <a:pPr eaLnBrk="1" hangingPunct="1">
              <a:lnSpc>
                <a:spcPct val="80000"/>
              </a:lnSpc>
              <a:spcBef>
                <a:spcPct val="0"/>
              </a:spcBef>
              <a:buFontTx/>
              <a:buChar char="•"/>
            </a:pPr>
            <a:r>
              <a:rPr lang="en-GB" altLang="ja-JP" sz="800" smtClean="0"/>
              <a:t>  Re-design work schedules with rest periods (e.g. build in job/task rotation)</a:t>
            </a:r>
          </a:p>
          <a:p>
            <a:pPr eaLnBrk="1" hangingPunct="1">
              <a:lnSpc>
                <a:spcPct val="80000"/>
              </a:lnSpc>
              <a:spcBef>
                <a:spcPct val="0"/>
              </a:spcBef>
              <a:buFontTx/>
              <a:buChar char="•"/>
            </a:pPr>
            <a:r>
              <a:rPr lang="en-GB" altLang="ja-JP" sz="800" smtClean="0"/>
              <a:t>  Provision of clothing and PPE to protect against cold and damp</a:t>
            </a:r>
            <a:r>
              <a:rPr lang="en-GB" altLang="ja-JP" sz="700" smtClean="0"/>
              <a:t>.</a:t>
            </a:r>
            <a:endParaRPr lang="en-GB" altLang="en-US" sz="700" smtClean="0">
              <a:solidFill>
                <a:srgbClr val="000099"/>
              </a:solidFill>
            </a:endParaRPr>
          </a:p>
          <a:p>
            <a:pPr eaLnBrk="1" hangingPunct="1">
              <a:lnSpc>
                <a:spcPct val="80000"/>
              </a:lnSpc>
              <a:spcBef>
                <a:spcPct val="0"/>
              </a:spcBef>
            </a:pPr>
            <a:r>
              <a:rPr lang="en-GB" altLang="ja-JP" sz="800" b="1" smtClean="0"/>
              <a:t>Step 4:  Record the findings</a:t>
            </a:r>
          </a:p>
          <a:p>
            <a:pPr eaLnBrk="1" hangingPunct="1">
              <a:lnSpc>
                <a:spcPct val="80000"/>
              </a:lnSpc>
              <a:spcBef>
                <a:spcPct val="0"/>
              </a:spcBef>
            </a:pPr>
            <a:r>
              <a:rPr lang="en-GB" altLang="ja-JP" sz="800" b="1" smtClean="0"/>
              <a:t>Step 5:  Review the assessment and revise if necessary when:</a:t>
            </a:r>
            <a:endParaRPr lang="en-GB" altLang="ja-JP" sz="800" smtClean="0"/>
          </a:p>
          <a:p>
            <a:pPr eaLnBrk="1" hangingPunct="1">
              <a:lnSpc>
                <a:spcPct val="80000"/>
              </a:lnSpc>
              <a:spcBef>
                <a:spcPct val="0"/>
              </a:spcBef>
              <a:buFontTx/>
              <a:buChar char="•"/>
            </a:pPr>
            <a:r>
              <a:rPr lang="en-GB" altLang="ja-JP" sz="800" smtClean="0"/>
              <a:t>  It is suspected that the assessment is no longer valid, or</a:t>
            </a:r>
          </a:p>
          <a:p>
            <a:pPr eaLnBrk="1" hangingPunct="1">
              <a:lnSpc>
                <a:spcPct val="80000"/>
              </a:lnSpc>
              <a:spcBef>
                <a:spcPct val="0"/>
              </a:spcBef>
              <a:buFontTx/>
              <a:buChar char="•"/>
            </a:pPr>
            <a:r>
              <a:rPr lang="en-GB" altLang="ja-JP" sz="800" smtClean="0"/>
              <a:t>  There has been a significant change to the work to which the assessment relates, for example:</a:t>
            </a:r>
          </a:p>
          <a:p>
            <a:pPr marL="685800" lvl="1" indent="-228600" eaLnBrk="1" hangingPunct="1">
              <a:lnSpc>
                <a:spcPct val="80000"/>
              </a:lnSpc>
              <a:spcBef>
                <a:spcPct val="0"/>
              </a:spcBef>
              <a:buFontTx/>
              <a:buChar char="o"/>
            </a:pPr>
            <a:r>
              <a:rPr lang="en-GB" altLang="ja-JP" sz="800" smtClean="0"/>
              <a:t>New machinery, changed process or change in machinery specification</a:t>
            </a:r>
          </a:p>
          <a:p>
            <a:pPr marL="685800" lvl="1" indent="-228600" eaLnBrk="1" hangingPunct="1">
              <a:lnSpc>
                <a:spcPct val="80000"/>
              </a:lnSpc>
              <a:spcBef>
                <a:spcPct val="0"/>
              </a:spcBef>
              <a:buFontTx/>
              <a:buChar char="o"/>
            </a:pPr>
            <a:r>
              <a:rPr lang="en-GB" altLang="ja-JP" sz="800" smtClean="0"/>
              <a:t>Changes in working patterns or hours worked with vibrating equipment</a:t>
            </a:r>
          </a:p>
          <a:p>
            <a:pPr marL="685800" lvl="1" indent="-228600" eaLnBrk="1" hangingPunct="1">
              <a:lnSpc>
                <a:spcPct val="80000"/>
              </a:lnSpc>
              <a:spcBef>
                <a:spcPct val="0"/>
              </a:spcBef>
              <a:buFontTx/>
              <a:buChar char="o"/>
            </a:pPr>
            <a:r>
              <a:rPr lang="en-GB" altLang="ja-JP" sz="800" smtClean="0"/>
              <a:t>New information from health surveillance</a:t>
            </a:r>
          </a:p>
          <a:p>
            <a:pPr marL="685800" lvl="1" indent="-228600" eaLnBrk="1" hangingPunct="1">
              <a:lnSpc>
                <a:spcPct val="80000"/>
              </a:lnSpc>
              <a:spcBef>
                <a:spcPct val="0"/>
              </a:spcBef>
              <a:buFontTx/>
              <a:buChar char="o"/>
            </a:pPr>
            <a:r>
              <a:rPr lang="en-GB" altLang="ja-JP" sz="800" smtClean="0"/>
              <a:t>Introduction of new control measures.</a:t>
            </a:r>
          </a:p>
          <a:p>
            <a:pPr eaLnBrk="1" hangingPunct="1">
              <a:lnSpc>
                <a:spcPct val="80000"/>
              </a:lnSpc>
              <a:spcBef>
                <a:spcPct val="0"/>
              </a:spcBef>
            </a:pPr>
            <a:r>
              <a:rPr lang="en-GB" altLang="ja-JP" sz="800" smtClean="0"/>
              <a:t>	</a:t>
            </a:r>
            <a:endParaRPr lang="en-GB" altLang="en-US" sz="800" smtClean="0"/>
          </a:p>
          <a:p>
            <a:pPr eaLnBrk="1" hangingPunct="1">
              <a:lnSpc>
                <a:spcPct val="80000"/>
              </a:lnSpc>
              <a:spcBef>
                <a:spcPct val="0"/>
              </a:spcBef>
            </a:pPr>
            <a:endParaRPr lang="en-GB" altLang="en-US" sz="800" b="1" smtClean="0">
              <a:solidFill>
                <a:srgbClr val="000099"/>
              </a:solidFill>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BAD979-448A-4977-8DD3-AB89FA4A7270}" type="slidenum">
              <a:rPr lang="en-GB" altLang="en-US" smtClean="0">
                <a:latin typeface="Arial" charset="0"/>
              </a:rPr>
              <a:pPr eaLnBrk="1" hangingPunct="1">
                <a:spcBef>
                  <a:spcPct val="0"/>
                </a:spcBef>
              </a:pPr>
              <a:t>7</a:t>
            </a:fld>
            <a:endParaRPr lang="en-GB"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GB" altLang="en-US" smtClean="0"/>
              <a:t>The purpose of health surveillance is to:</a:t>
            </a:r>
          </a:p>
          <a:p>
            <a:pPr eaLnBrk="1" hangingPunct="1">
              <a:lnSpc>
                <a:spcPct val="90000"/>
              </a:lnSpc>
              <a:spcBef>
                <a:spcPct val="0"/>
              </a:spcBef>
              <a:buFontTx/>
              <a:buChar char="•"/>
            </a:pPr>
            <a:r>
              <a:rPr lang="en-GB" altLang="en-US" smtClean="0"/>
              <a:t>  Identify anyone exposed or about to be exposed to hand-arm vibration who may be at particular risk, for example people with blood circulatory disease such as Raynaud's Disease.  </a:t>
            </a:r>
          </a:p>
          <a:p>
            <a:pPr eaLnBrk="1" hangingPunct="1">
              <a:lnSpc>
                <a:spcPct val="90000"/>
              </a:lnSpc>
              <a:spcBef>
                <a:spcPct val="0"/>
              </a:spcBef>
              <a:buFontTx/>
              <a:buChar char="•"/>
            </a:pPr>
            <a:r>
              <a:rPr lang="en-GB" altLang="en-US" smtClean="0"/>
              <a:t>  Identify any vibration-related disease at an early stage in employees regularly exposed to hand-arm vibration.</a:t>
            </a:r>
          </a:p>
          <a:p>
            <a:pPr eaLnBrk="1" hangingPunct="1">
              <a:lnSpc>
                <a:spcPct val="90000"/>
              </a:lnSpc>
              <a:spcBef>
                <a:spcPct val="0"/>
              </a:spcBef>
              <a:buFontTx/>
              <a:buChar char="•"/>
            </a:pPr>
            <a:r>
              <a:rPr lang="en-GB" altLang="en-US" smtClean="0"/>
              <a:t>  Help to prevent disease progression and eventual disability.</a:t>
            </a:r>
          </a:p>
          <a:p>
            <a:pPr eaLnBrk="1" hangingPunct="1">
              <a:lnSpc>
                <a:spcPct val="90000"/>
              </a:lnSpc>
              <a:spcBef>
                <a:spcPct val="0"/>
              </a:spcBef>
              <a:buFontTx/>
              <a:buChar char="•"/>
            </a:pPr>
            <a:r>
              <a:rPr lang="en-GB" altLang="en-US" smtClean="0"/>
              <a:t>  Help people stay in work.</a:t>
            </a:r>
            <a:endParaRPr lang="en-GB" altLang="ja-JP" smtClean="0"/>
          </a:p>
          <a:p>
            <a:pPr eaLnBrk="1" hangingPunct="1">
              <a:lnSpc>
                <a:spcPct val="90000"/>
              </a:lnSpc>
              <a:spcBef>
                <a:spcPct val="0"/>
              </a:spcBef>
              <a:buFontTx/>
              <a:buChar char="•"/>
            </a:pPr>
            <a:r>
              <a:rPr lang="en-GB" altLang="ja-JP" smtClean="0"/>
              <a:t>  Check the effectiveness of the vibration control measures </a:t>
            </a:r>
          </a:p>
          <a:p>
            <a:pPr eaLnBrk="1" hangingPunct="1">
              <a:lnSpc>
                <a:spcPct val="90000"/>
              </a:lnSpc>
              <a:spcBef>
                <a:spcPct val="0"/>
              </a:spcBef>
              <a:buFontTx/>
              <a:buChar char="•"/>
            </a:pPr>
            <a:endParaRPr lang="en-GB" altLang="ja-JP" smtClean="0"/>
          </a:p>
          <a:p>
            <a:pPr eaLnBrk="1" hangingPunct="1">
              <a:lnSpc>
                <a:spcPct val="90000"/>
              </a:lnSpc>
              <a:spcBef>
                <a:spcPct val="0"/>
              </a:spcBef>
            </a:pPr>
            <a:r>
              <a:rPr lang="en-GB" altLang="en-US" b="1" smtClean="0">
                <a:solidFill>
                  <a:srgbClr val="000099"/>
                </a:solidFill>
              </a:rPr>
              <a:t>Surveillance is routinely carried out on all staff exposed to occupational health risks every year. This is consists of seeking information about early symptoms of ill health using a questionnaire.</a:t>
            </a:r>
          </a:p>
          <a:p>
            <a:pPr eaLnBrk="1" hangingPunct="1">
              <a:lnSpc>
                <a:spcPct val="90000"/>
              </a:lnSpc>
              <a:spcBef>
                <a:spcPct val="0"/>
              </a:spcBef>
            </a:pPr>
            <a:endParaRPr lang="en-GB" altLang="en-US" b="1" smtClean="0">
              <a:solidFill>
                <a:srgbClr val="000099"/>
              </a:solidFill>
            </a:endParaRPr>
          </a:p>
          <a:p>
            <a:pPr eaLnBrk="1" hangingPunct="1">
              <a:lnSpc>
                <a:spcPct val="90000"/>
              </a:lnSpc>
              <a:spcBef>
                <a:spcPct val="0"/>
              </a:spcBef>
            </a:pPr>
            <a:r>
              <a:rPr lang="en-GB" altLang="en-US" b="1" smtClean="0">
                <a:solidFill>
                  <a:srgbClr val="000099"/>
                </a:solidFill>
              </a:rPr>
              <a:t>Further clinics or individual assessment may be subsequently required depending on the information provided in the questionnaire.  Diagnosis for HAVS will only </a:t>
            </a:r>
            <a:r>
              <a:rPr lang="en-GB" altLang="en-US" b="1" smtClean="0"/>
              <a:t>be carried out by a fully qualified Occupational Health (OH) Practitioner. </a:t>
            </a:r>
          </a:p>
          <a:p>
            <a:pPr eaLnBrk="1" hangingPunct="1">
              <a:lnSpc>
                <a:spcPct val="90000"/>
              </a:lnSpc>
              <a:spcBef>
                <a:spcPct val="0"/>
              </a:spcBef>
            </a:pPr>
            <a:endParaRPr lang="en-GB" altLang="en-US" b="1" smtClean="0"/>
          </a:p>
          <a:p>
            <a:pPr eaLnBrk="1" hangingPunct="1">
              <a:lnSpc>
                <a:spcPct val="90000"/>
              </a:lnSpc>
              <a:spcBef>
                <a:spcPct val="50000"/>
              </a:spcBef>
            </a:pPr>
            <a:r>
              <a:rPr lang="en-GB" altLang="en-US" smtClean="0">
                <a:solidFill>
                  <a:srgbClr val="0000FF"/>
                </a:solidFill>
              </a:rPr>
              <a:t>We do not screen employees with exposure below the EAV; if the job content changes or equipment type change, then the employee may need to be re-screened.  In these cases contact SHE Occupational Health Team.</a:t>
            </a:r>
            <a:endParaRPr lang="en-GB" altLang="en-US" b="1" smtClean="0"/>
          </a:p>
          <a:p>
            <a:pPr eaLnBrk="1" hangingPunct="1">
              <a:lnSpc>
                <a:spcPct val="90000"/>
              </a:lnSpc>
              <a:spcBef>
                <a:spcPct val="0"/>
              </a:spcBef>
            </a:pPr>
            <a:endParaRPr lang="en-GB" altLang="en-US" b="1" smtClean="0">
              <a:solidFill>
                <a:srgbClr val="000099"/>
              </a:solidFill>
            </a:endParaRPr>
          </a:p>
          <a:p>
            <a:pPr eaLnBrk="1" hangingPunct="1">
              <a:lnSpc>
                <a:spcPct val="90000"/>
              </a:lnSpc>
              <a:spcBef>
                <a:spcPct val="0"/>
              </a:spcBef>
            </a:pPr>
            <a:r>
              <a:rPr lang="en-GB" altLang="en-US" b="1" smtClean="0">
                <a:solidFill>
                  <a:srgbClr val="000099"/>
                </a:solidFill>
              </a:rPr>
              <a:t>Confidentiality will be maintained at all times – SSE will only be informed of the results of Health Surveillance and of any individual restriction. All records form part of the Employee’s confidential Health Record, which is retained for at least 40 years after leaving SSE employment.</a:t>
            </a:r>
            <a:endParaRPr lang="en-GB"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117494B-C8F2-44B6-89CB-B7B9A97567CF}" type="slidenum">
              <a:rPr lang="en-GB" altLang="en-US" smtClean="0">
                <a:latin typeface="Arial" charset="0"/>
              </a:rPr>
              <a:pPr eaLnBrk="1" hangingPunct="1">
                <a:spcBef>
                  <a:spcPct val="0"/>
                </a:spcBef>
              </a:pPr>
              <a:t>8</a:t>
            </a:fld>
            <a:endParaRPr lang="en-GB"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ja-JP" smtClean="0"/>
              <a:t>Occupational health surveillance includes pre-employment baseline assessment and then a Surveillance questionnaire annually.  After 3 years with no symptoms a further review will be carried out with an Occupational Health Nurse (by telephone).</a:t>
            </a:r>
          </a:p>
          <a:p>
            <a:pPr eaLnBrk="1" hangingPunct="1">
              <a:spcBef>
                <a:spcPct val="0"/>
              </a:spcBef>
            </a:pPr>
            <a:r>
              <a:rPr lang="en-GB" altLang="en-US" smtClean="0">
                <a:solidFill>
                  <a:srgbClr val="003399"/>
                </a:solidFill>
              </a:rPr>
              <a:t>Stockholm scale refers to the relative severity of HAVS symptoms. </a:t>
            </a:r>
            <a:r>
              <a:rPr lang="en-GB" altLang="ja-JP" smtClean="0"/>
              <a:t>Employees diagnosed with hand arm vibration syndrome (HAVS) or HAVS symptoms are reviewed annually or as recommended by the OH Practitioner. </a:t>
            </a:r>
          </a:p>
          <a:p>
            <a:pPr eaLnBrk="1" hangingPunct="1">
              <a:spcBef>
                <a:spcPct val="0"/>
              </a:spcBef>
            </a:pPr>
            <a:r>
              <a:rPr lang="en-GB" altLang="en-US" smtClean="0"/>
              <a:t>Where an employee is diagnosed with a specific medical condition e.g. HAVS or carpal tunnel syndrome (CTS) related to vibration exposure, SSE have to:</a:t>
            </a:r>
          </a:p>
          <a:p>
            <a:pPr eaLnBrk="1" hangingPunct="1">
              <a:lnSpc>
                <a:spcPct val="60000"/>
              </a:lnSpc>
              <a:spcBef>
                <a:spcPct val="20000"/>
              </a:spcBef>
              <a:buFontTx/>
              <a:buChar char="•"/>
            </a:pPr>
            <a:r>
              <a:rPr lang="en-GB" altLang="en-US" smtClean="0"/>
              <a:t>  Report the occurrence under the RIDDOR Regulations – for confirmed work-place exposure</a:t>
            </a:r>
          </a:p>
          <a:p>
            <a:pPr eaLnBrk="1" hangingPunct="1">
              <a:lnSpc>
                <a:spcPct val="60000"/>
              </a:lnSpc>
              <a:spcBef>
                <a:spcPct val="20000"/>
              </a:spcBef>
              <a:buFontTx/>
              <a:buChar char="•"/>
            </a:pPr>
            <a:r>
              <a:rPr lang="en-GB" altLang="ja-JP" smtClean="0"/>
              <a:t>  Ensure a medically qualified person informs the employee</a:t>
            </a:r>
          </a:p>
          <a:p>
            <a:pPr eaLnBrk="1" hangingPunct="1">
              <a:lnSpc>
                <a:spcPct val="60000"/>
              </a:lnSpc>
              <a:spcBef>
                <a:spcPct val="20000"/>
              </a:spcBef>
              <a:buFontTx/>
              <a:buChar char="•"/>
            </a:pPr>
            <a:r>
              <a:rPr lang="en-GB" altLang="ja-JP" smtClean="0"/>
              <a:t>  Ensure the line manager is informed of any actions required to be taken to protect the employee, including any recommended restriction</a:t>
            </a:r>
          </a:p>
          <a:p>
            <a:pPr eaLnBrk="1" hangingPunct="1">
              <a:lnSpc>
                <a:spcPct val="60000"/>
              </a:lnSpc>
              <a:spcBef>
                <a:spcPct val="20000"/>
              </a:spcBef>
              <a:buFontTx/>
              <a:buChar char="•"/>
            </a:pPr>
            <a:r>
              <a:rPr lang="en-GB" altLang="ja-JP" smtClean="0"/>
              <a:t>  Review existing </a:t>
            </a:r>
            <a:r>
              <a:rPr lang="en-GB" altLang="en-US" smtClean="0"/>
              <a:t>risk assessment and control measures, including work restrictions recommended by the OH practitioner to </a:t>
            </a:r>
            <a:r>
              <a:rPr lang="en-GB" altLang="ja-JP" smtClean="0"/>
              <a:t>ensure effectiveness</a:t>
            </a:r>
          </a:p>
          <a:p>
            <a:pPr eaLnBrk="1" hangingPunct="1">
              <a:lnSpc>
                <a:spcPct val="60000"/>
              </a:lnSpc>
              <a:spcBef>
                <a:spcPct val="20000"/>
              </a:spcBef>
              <a:buFontTx/>
              <a:buChar char="•"/>
            </a:pPr>
            <a:r>
              <a:rPr lang="en-GB" altLang="ja-JP" smtClean="0"/>
              <a:t>  Consider alternative work, where appropriate</a:t>
            </a:r>
          </a:p>
          <a:p>
            <a:pPr eaLnBrk="1" hangingPunct="1">
              <a:lnSpc>
                <a:spcPct val="60000"/>
              </a:lnSpc>
              <a:spcBef>
                <a:spcPct val="20000"/>
              </a:spcBef>
              <a:buFontTx/>
              <a:buChar char="•"/>
            </a:pPr>
            <a:r>
              <a:rPr lang="en-GB" altLang="ja-JP" smtClean="0"/>
              <a:t>  Continue to provide health surveillance for the individual and review colleagues who are similarly exposed</a:t>
            </a:r>
          </a:p>
          <a:p>
            <a:pPr eaLnBrk="1" hangingPunct="1">
              <a:spcBef>
                <a:spcPct val="0"/>
              </a:spcBef>
            </a:pPr>
            <a:endParaRPr lang="en-GB" altLang="ja-JP" smtClean="0"/>
          </a:p>
          <a:p>
            <a:pPr eaLnBrk="1" hangingPunct="1">
              <a:spcBef>
                <a:spcPct val="0"/>
              </a:spcBef>
            </a:pPr>
            <a:r>
              <a:rPr lang="en-GB" altLang="ja-JP" smtClean="0"/>
              <a:t>Outcome reports stating the individual’s fitness to work and any restrictions are sent to the Line Manager.  The outcome reports do not contain personal medical information e.g. results of any medical tests. </a:t>
            </a:r>
          </a:p>
          <a:p>
            <a:pPr eaLnBrk="1" hangingPunct="1">
              <a:spcBef>
                <a:spcPct val="0"/>
              </a:spcBef>
            </a:pPr>
            <a:endParaRPr lang="en-GB" altLang="en-US" smtClean="0"/>
          </a:p>
          <a:p>
            <a:pPr eaLnBrk="1" hangingPunct="1">
              <a:spcBef>
                <a:spcPct val="0"/>
              </a:spcBef>
            </a:pPr>
            <a:r>
              <a:rPr lang="en-GB" altLang="en-US" smtClean="0"/>
              <a:t>Group SHE Team reports all RIDDOR incidents to HSE, following an ill-health investigation.</a:t>
            </a:r>
          </a:p>
          <a:p>
            <a:pPr eaLnBrk="1" hangingPunct="1">
              <a:spcBef>
                <a:spcPct val="0"/>
              </a:spcBef>
            </a:pPr>
            <a:endParaRPr lang="en-GB" altLang="en-US" smtClean="0"/>
          </a:p>
          <a:p>
            <a:pPr eaLnBrk="1" hangingPunct="1">
              <a:spcBef>
                <a:spcPct val="0"/>
              </a:spcBef>
            </a:pPr>
            <a:endParaRPr lang="en-GB" altLang="en-US" smtClean="0"/>
          </a:p>
          <a:p>
            <a:pPr eaLnBrk="1" hangingPunct="1">
              <a:spcBef>
                <a:spcPct val="0"/>
              </a:spcBef>
            </a:pP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E65FB2E-9161-4A69-B673-BA0E2810FD68}" type="slidenum">
              <a:rPr lang="en-GB" altLang="en-US" smtClean="0">
                <a:latin typeface="Arial" charset="0"/>
              </a:rPr>
              <a:pPr eaLnBrk="1" hangingPunct="1">
                <a:spcBef>
                  <a:spcPct val="0"/>
                </a:spcBef>
              </a:pPr>
              <a:t>9</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woos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63500"/>
            <a:ext cx="9313863"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9750" y="2852738"/>
            <a:ext cx="4752975" cy="1182687"/>
          </a:xfrm>
        </p:spPr>
        <p:txBody>
          <a:bodyPr anchor="t"/>
          <a:lstStyle>
            <a:lvl1pPr>
              <a:defRPr/>
            </a:lvl1pPr>
          </a:lstStyle>
          <a:p>
            <a:pPr lvl="0"/>
            <a:r>
              <a:rPr lang="en-GB" altLang="en-US" noProof="0" smtClean="0"/>
              <a:t>Click to edit Master title style</a:t>
            </a:r>
          </a:p>
        </p:txBody>
      </p:sp>
      <p:sp>
        <p:nvSpPr>
          <p:cNvPr id="3075" name="Rectangle 3"/>
          <p:cNvSpPr>
            <a:spLocks noGrp="1" noChangeArrowheads="1"/>
          </p:cNvSpPr>
          <p:nvPr>
            <p:ph type="subTitle" idx="1"/>
          </p:nvPr>
        </p:nvSpPr>
        <p:spPr>
          <a:xfrm>
            <a:off x="539750" y="4005263"/>
            <a:ext cx="4752975" cy="1752600"/>
          </a:xfrm>
        </p:spPr>
        <p:txBody>
          <a:bodyPr/>
          <a:lstStyle>
            <a:lvl1pPr marL="0" indent="0">
              <a:buFontTx/>
              <a:buNone/>
              <a:defRPr/>
            </a:lvl1pPr>
          </a:lstStyle>
          <a:p>
            <a:pPr lvl="0"/>
            <a:r>
              <a:rPr lang="en-GB" altLang="en-US" noProof="0" smtClean="0"/>
              <a:t>Click to edit Master subtitle style</a:t>
            </a:r>
          </a:p>
        </p:txBody>
      </p:sp>
      <p:sp>
        <p:nvSpPr>
          <p:cNvPr id="5"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ltLang="en-US"/>
          </a:p>
        </p:txBody>
      </p:sp>
      <p:sp>
        <p:nvSpPr>
          <p:cNvPr id="6" name="Rectangle 5"/>
          <p:cNvSpPr>
            <a:spLocks noGrp="1" noChangeArrowheads="1"/>
          </p:cNvSpPr>
          <p:nvPr>
            <p:ph type="ftr" sz="quarter" idx="11"/>
          </p:nvPr>
        </p:nvSpPr>
        <p:spPr bwMode="auto">
          <a:xfrm>
            <a:off x="3124200" y="6245225"/>
            <a:ext cx="2895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ltLang="en-US"/>
          </a:p>
        </p:txBody>
      </p:sp>
      <p:sp>
        <p:nvSpPr>
          <p:cNvPr id="7" name="Rectangle 6"/>
          <p:cNvSpPr>
            <a:spLocks noGrp="1" noChangeArrowheads="1"/>
          </p:cNvSpPr>
          <p:nvPr>
            <p:ph type="sldNum" sz="quarter" idx="12"/>
          </p:nvPr>
        </p:nvSpPr>
        <p:spPr>
          <a:xfrm>
            <a:off x="6553200" y="6245225"/>
            <a:ext cx="2133600" cy="476250"/>
          </a:xfrm>
        </p:spPr>
        <p:txBody>
          <a:bodyPr/>
          <a:lstStyle>
            <a:lvl1pPr>
              <a:defRPr>
                <a:solidFill>
                  <a:schemeClr val="tx1"/>
                </a:solidFill>
              </a:defRPr>
            </a:lvl1pPr>
          </a:lstStyle>
          <a:p>
            <a:pPr>
              <a:defRPr/>
            </a:pPr>
            <a:fld id="{4BE4FCCF-814E-4C1C-A737-462AF348BE1D}" type="slidenum">
              <a:rPr lang="en-GB" altLang="en-US"/>
              <a:pPr>
                <a:defRPr/>
              </a:pPr>
              <a:t>‹#›</a:t>
            </a:fld>
            <a:endParaRPr lang="en-GB" altLang="en-US"/>
          </a:p>
        </p:txBody>
      </p:sp>
    </p:spTree>
    <p:extLst>
      <p:ext uri="{BB962C8B-B14F-4D97-AF65-F5344CB8AC3E}">
        <p14:creationId xmlns:p14="http://schemas.microsoft.com/office/powerpoint/2010/main" val="347331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D25C4C9-72C3-4535-BFA9-0FC7253A54F3}" type="slidenum">
              <a:rPr lang="en-GB" altLang="en-US"/>
              <a:pPr>
                <a:defRPr/>
              </a:pPr>
              <a:t>‹#›</a:t>
            </a:fld>
            <a:endParaRPr lang="en-GB" altLang="en-US"/>
          </a:p>
        </p:txBody>
      </p:sp>
    </p:spTree>
    <p:extLst>
      <p:ext uri="{BB962C8B-B14F-4D97-AF65-F5344CB8AC3E}">
        <p14:creationId xmlns:p14="http://schemas.microsoft.com/office/powerpoint/2010/main" val="345984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01638"/>
            <a:ext cx="2057400" cy="5187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401638"/>
            <a:ext cx="6019800" cy="5187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1FC0E0B-5E50-4973-9FBE-5E189E24A0A4}" type="slidenum">
              <a:rPr lang="en-GB" altLang="en-US"/>
              <a:pPr>
                <a:defRPr/>
              </a:pPr>
              <a:t>‹#›</a:t>
            </a:fld>
            <a:endParaRPr lang="en-GB" altLang="en-US"/>
          </a:p>
        </p:txBody>
      </p:sp>
    </p:spTree>
    <p:extLst>
      <p:ext uri="{BB962C8B-B14F-4D97-AF65-F5344CB8AC3E}">
        <p14:creationId xmlns:p14="http://schemas.microsoft.com/office/powerpoint/2010/main" val="7358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Swoos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2413" cy="685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ctrTitle"/>
          </p:nvPr>
        </p:nvSpPr>
        <p:spPr>
          <a:xfrm>
            <a:off x="539750" y="2852738"/>
            <a:ext cx="4464050" cy="1182687"/>
          </a:xfrm>
        </p:spPr>
        <p:txBody>
          <a:bodyPr anchor="t"/>
          <a:lstStyle>
            <a:lvl1pPr>
              <a:defRPr/>
            </a:lvl1pPr>
          </a:lstStyle>
          <a:p>
            <a:pPr lvl="0"/>
            <a:r>
              <a:rPr lang="en-GB" altLang="en-US" noProof="0" smtClean="0"/>
              <a:t>Click to edit Master title style</a:t>
            </a:r>
          </a:p>
        </p:txBody>
      </p:sp>
      <p:sp>
        <p:nvSpPr>
          <p:cNvPr id="11268" name="Rectangle 4"/>
          <p:cNvSpPr>
            <a:spLocks noGrp="1" noChangeArrowheads="1"/>
          </p:cNvSpPr>
          <p:nvPr>
            <p:ph type="subTitle" idx="1"/>
          </p:nvPr>
        </p:nvSpPr>
        <p:spPr>
          <a:xfrm>
            <a:off x="539750" y="4005263"/>
            <a:ext cx="4464050" cy="1752600"/>
          </a:xfrm>
        </p:spPr>
        <p:txBody>
          <a:bodyPr/>
          <a:lstStyle>
            <a:lvl1pPr>
              <a:defRPr/>
            </a:lvl1pPr>
          </a:lstStyle>
          <a:p>
            <a:pPr lvl="0"/>
            <a:r>
              <a:rPr lang="en-GB" altLang="en-US" noProof="0" smtClean="0"/>
              <a:t>Click to edit Master subtitle style</a:t>
            </a:r>
          </a:p>
        </p:txBody>
      </p:sp>
    </p:spTree>
    <p:extLst>
      <p:ext uri="{BB962C8B-B14F-4D97-AF65-F5344CB8AC3E}">
        <p14:creationId xmlns:p14="http://schemas.microsoft.com/office/powerpoint/2010/main" val="2461344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D912CF0-670A-4CC4-B29C-96ADB30AD659}" type="slidenum">
              <a:rPr lang="en-GB" altLang="en-US"/>
              <a:pPr>
                <a:defRPr/>
              </a:pPr>
              <a:t>‹#›</a:t>
            </a:fld>
            <a:endParaRPr lang="en-GB" altLang="en-US"/>
          </a:p>
        </p:txBody>
      </p:sp>
    </p:spTree>
    <p:extLst>
      <p:ext uri="{BB962C8B-B14F-4D97-AF65-F5344CB8AC3E}">
        <p14:creationId xmlns:p14="http://schemas.microsoft.com/office/powerpoint/2010/main" val="2778599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3BBF7F9-8708-4430-8070-2C2A454CE6DA}" type="slidenum">
              <a:rPr lang="en-GB" altLang="en-US"/>
              <a:pPr>
                <a:defRPr/>
              </a:pPr>
              <a:t>‹#›</a:t>
            </a:fld>
            <a:endParaRPr lang="en-GB" altLang="en-US"/>
          </a:p>
        </p:txBody>
      </p:sp>
    </p:spTree>
    <p:extLst>
      <p:ext uri="{BB962C8B-B14F-4D97-AF65-F5344CB8AC3E}">
        <p14:creationId xmlns:p14="http://schemas.microsoft.com/office/powerpoint/2010/main" val="1657995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075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2A66EEE7-B264-4CE9-8213-ACDF91A9159F}" type="slidenum">
              <a:rPr lang="en-GB" altLang="en-US"/>
              <a:pPr>
                <a:defRPr/>
              </a:pPr>
              <a:t>‹#›</a:t>
            </a:fld>
            <a:endParaRPr lang="en-GB" altLang="en-US"/>
          </a:p>
        </p:txBody>
      </p:sp>
    </p:spTree>
    <p:extLst>
      <p:ext uri="{BB962C8B-B14F-4D97-AF65-F5344CB8AC3E}">
        <p14:creationId xmlns:p14="http://schemas.microsoft.com/office/powerpoint/2010/main" val="74111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850C9048-DD6B-43BE-8A8D-5936466F43CB}" type="slidenum">
              <a:rPr lang="en-GB" altLang="en-US"/>
              <a:pPr>
                <a:defRPr/>
              </a:pPr>
              <a:t>‹#›</a:t>
            </a:fld>
            <a:endParaRPr lang="en-GB" altLang="en-US"/>
          </a:p>
        </p:txBody>
      </p:sp>
    </p:spTree>
    <p:extLst>
      <p:ext uri="{BB962C8B-B14F-4D97-AF65-F5344CB8AC3E}">
        <p14:creationId xmlns:p14="http://schemas.microsoft.com/office/powerpoint/2010/main" val="2931973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7C401293-905E-495A-A153-876A69CFED61}" type="slidenum">
              <a:rPr lang="en-GB" altLang="en-US"/>
              <a:pPr>
                <a:defRPr/>
              </a:pPr>
              <a:t>‹#›</a:t>
            </a:fld>
            <a:endParaRPr lang="en-GB" altLang="en-US"/>
          </a:p>
        </p:txBody>
      </p:sp>
    </p:spTree>
    <p:extLst>
      <p:ext uri="{BB962C8B-B14F-4D97-AF65-F5344CB8AC3E}">
        <p14:creationId xmlns:p14="http://schemas.microsoft.com/office/powerpoint/2010/main" val="144292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7BCC40B-2348-4445-9AC9-155B8699684D}" type="slidenum">
              <a:rPr lang="en-GB" altLang="en-US"/>
              <a:pPr>
                <a:defRPr/>
              </a:pPr>
              <a:t>‹#›</a:t>
            </a:fld>
            <a:endParaRPr lang="en-GB" altLang="en-US"/>
          </a:p>
        </p:txBody>
      </p:sp>
    </p:spTree>
    <p:extLst>
      <p:ext uri="{BB962C8B-B14F-4D97-AF65-F5344CB8AC3E}">
        <p14:creationId xmlns:p14="http://schemas.microsoft.com/office/powerpoint/2010/main" val="207522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517820F-6740-42FD-AAE3-EB7C3C8FD04A}" type="slidenum">
              <a:rPr lang="en-GB" altLang="en-US"/>
              <a:pPr>
                <a:defRPr/>
              </a:pPr>
              <a:t>‹#›</a:t>
            </a:fld>
            <a:endParaRPr lang="en-GB" altLang="en-US"/>
          </a:p>
        </p:txBody>
      </p:sp>
    </p:spTree>
    <p:extLst>
      <p:ext uri="{BB962C8B-B14F-4D97-AF65-F5344CB8AC3E}">
        <p14:creationId xmlns:p14="http://schemas.microsoft.com/office/powerpoint/2010/main" val="405700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E085CEE-D26A-48CE-9EE6-8DFE2DF1BE14}" type="slidenum">
              <a:rPr lang="en-GB" altLang="en-US"/>
              <a:pPr>
                <a:defRPr/>
              </a:pPr>
              <a:t>‹#›</a:t>
            </a:fld>
            <a:endParaRPr lang="en-GB" altLang="en-US"/>
          </a:p>
        </p:txBody>
      </p:sp>
    </p:spTree>
    <p:extLst>
      <p:ext uri="{BB962C8B-B14F-4D97-AF65-F5344CB8AC3E}">
        <p14:creationId xmlns:p14="http://schemas.microsoft.com/office/powerpoint/2010/main" val="2224512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6C570A8-1152-4436-A371-43DFE4C0DB15}" type="slidenum">
              <a:rPr lang="en-GB" altLang="en-US"/>
              <a:pPr>
                <a:defRPr/>
              </a:pPr>
              <a:t>‹#›</a:t>
            </a:fld>
            <a:endParaRPr lang="en-GB" altLang="en-US"/>
          </a:p>
        </p:txBody>
      </p:sp>
    </p:spTree>
    <p:extLst>
      <p:ext uri="{BB962C8B-B14F-4D97-AF65-F5344CB8AC3E}">
        <p14:creationId xmlns:p14="http://schemas.microsoft.com/office/powerpoint/2010/main" val="3105233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0542464-CA5F-4814-9C10-A9AC93F1A419}" type="slidenum">
              <a:rPr lang="en-GB" altLang="en-US"/>
              <a:pPr>
                <a:defRPr/>
              </a:pPr>
              <a:t>‹#›</a:t>
            </a:fld>
            <a:endParaRPr lang="en-GB" altLang="en-US"/>
          </a:p>
        </p:txBody>
      </p:sp>
    </p:spTree>
    <p:extLst>
      <p:ext uri="{BB962C8B-B14F-4D97-AF65-F5344CB8AC3E}">
        <p14:creationId xmlns:p14="http://schemas.microsoft.com/office/powerpoint/2010/main" val="1196006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01638"/>
            <a:ext cx="2057400" cy="5187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401638"/>
            <a:ext cx="6019800" cy="5187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1C388E1C-31D0-48CF-B98F-AB8ADA8D719E}" type="slidenum">
              <a:rPr lang="en-GB" altLang="en-US"/>
              <a:pPr>
                <a:defRPr/>
              </a:pPr>
              <a:t>‹#›</a:t>
            </a:fld>
            <a:endParaRPr lang="en-GB" altLang="en-US"/>
          </a:p>
        </p:txBody>
      </p:sp>
    </p:spTree>
    <p:extLst>
      <p:ext uri="{BB962C8B-B14F-4D97-AF65-F5344CB8AC3E}">
        <p14:creationId xmlns:p14="http://schemas.microsoft.com/office/powerpoint/2010/main" val="2776504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losing page"/>
          <p:cNvPicPr>
            <a:picLocks noChangeAspect="1" noChangeArrowheads="1"/>
          </p:cNvPicPr>
          <p:nvPr/>
        </p:nvPicPr>
        <p:blipFill>
          <a:blip r:embed="rId2">
            <a:extLst>
              <a:ext uri="{28A0092B-C50C-407E-A947-70E740481C1C}">
                <a14:useLocalDpi xmlns:a14="http://schemas.microsoft.com/office/drawing/2010/main" val="0"/>
              </a:ext>
            </a:extLst>
          </a:blip>
          <a:srcRect b="43716"/>
          <a:stretch>
            <a:fillRect/>
          </a:stretch>
        </p:blipFill>
        <p:spPr bwMode="auto">
          <a:xfrm>
            <a:off x="0" y="0"/>
            <a:ext cx="9145588"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l="48921" b="34410"/>
          <a:stretch>
            <a:fillRect/>
          </a:stretch>
        </p:blipFill>
        <p:spPr bwMode="auto">
          <a:xfrm>
            <a:off x="539750" y="5805488"/>
            <a:ext cx="105251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5" name="Rectangle 3"/>
          <p:cNvSpPr>
            <a:spLocks noGrp="1" noChangeArrowheads="1"/>
          </p:cNvSpPr>
          <p:nvPr>
            <p:ph type="ctrTitle"/>
          </p:nvPr>
        </p:nvSpPr>
        <p:spPr>
          <a:xfrm>
            <a:off x="611188" y="4437063"/>
            <a:ext cx="7920037" cy="1182687"/>
          </a:xfrm>
        </p:spPr>
        <p:txBody>
          <a:bodyPr anchor="t"/>
          <a:lstStyle>
            <a:lvl1pPr algn="ctr">
              <a:defRPr/>
            </a:lvl1pPr>
          </a:lstStyle>
          <a:p>
            <a:pPr lvl="0"/>
            <a:r>
              <a:rPr lang="en-GB" altLang="en-US" noProof="0" smtClean="0"/>
              <a:t>Click to edit Master title style</a:t>
            </a:r>
          </a:p>
        </p:txBody>
      </p:sp>
      <p:sp>
        <p:nvSpPr>
          <p:cNvPr id="74759" name="Rectangle 7"/>
          <p:cNvSpPr>
            <a:spLocks noGrp="1" noChangeArrowheads="1"/>
          </p:cNvSpPr>
          <p:nvPr>
            <p:ph type="subTitle" sz="quarter" idx="1"/>
          </p:nvPr>
        </p:nvSpPr>
        <p:spPr>
          <a:xfrm>
            <a:off x="4284663" y="5734050"/>
            <a:ext cx="4284662" cy="528638"/>
          </a:xfrm>
        </p:spPr>
        <p:txBody>
          <a:bodyPr/>
          <a:lstStyle>
            <a:lvl1pPr>
              <a:defRPr/>
            </a:lvl1pPr>
          </a:lstStyle>
          <a:p>
            <a:pPr lvl="0"/>
            <a:r>
              <a:rPr lang="en-GB" altLang="en-US" noProof="0" smtClean="0"/>
              <a:t>Click to edit Master subtitle style</a:t>
            </a:r>
          </a:p>
        </p:txBody>
      </p:sp>
    </p:spTree>
    <p:extLst>
      <p:ext uri="{BB962C8B-B14F-4D97-AF65-F5344CB8AC3E}">
        <p14:creationId xmlns:p14="http://schemas.microsoft.com/office/powerpoint/2010/main" val="25803994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923F164E-998D-42CB-8F27-6FF1B090C273}" type="slidenum">
              <a:rPr lang="en-GB" altLang="en-US"/>
              <a:pPr>
                <a:defRPr/>
              </a:pPr>
              <a:t>‹#›</a:t>
            </a:fld>
            <a:endParaRPr lang="en-GB" altLang="en-US"/>
          </a:p>
        </p:txBody>
      </p:sp>
    </p:spTree>
    <p:extLst>
      <p:ext uri="{BB962C8B-B14F-4D97-AF65-F5344CB8AC3E}">
        <p14:creationId xmlns:p14="http://schemas.microsoft.com/office/powerpoint/2010/main" val="3850304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0EAAF45-4D93-4011-A0D8-CFAA44D3A18B}" type="slidenum">
              <a:rPr lang="en-GB" altLang="en-US"/>
              <a:pPr>
                <a:defRPr/>
              </a:pPr>
              <a:t>‹#›</a:t>
            </a:fld>
            <a:endParaRPr lang="en-GB" altLang="en-US"/>
          </a:p>
        </p:txBody>
      </p:sp>
    </p:spTree>
    <p:extLst>
      <p:ext uri="{BB962C8B-B14F-4D97-AF65-F5344CB8AC3E}">
        <p14:creationId xmlns:p14="http://schemas.microsoft.com/office/powerpoint/2010/main" val="834720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075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11327A39-1D5F-440C-A608-5F976700694B}" type="slidenum">
              <a:rPr lang="en-GB" altLang="en-US"/>
              <a:pPr>
                <a:defRPr/>
              </a:pPr>
              <a:t>‹#›</a:t>
            </a:fld>
            <a:endParaRPr lang="en-GB" altLang="en-US"/>
          </a:p>
        </p:txBody>
      </p:sp>
    </p:spTree>
    <p:extLst>
      <p:ext uri="{BB962C8B-B14F-4D97-AF65-F5344CB8AC3E}">
        <p14:creationId xmlns:p14="http://schemas.microsoft.com/office/powerpoint/2010/main" val="12089756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A344EE7A-602B-4B24-9B8F-41061D856CCD}" type="slidenum">
              <a:rPr lang="en-GB" altLang="en-US"/>
              <a:pPr>
                <a:defRPr/>
              </a:pPr>
              <a:t>‹#›</a:t>
            </a:fld>
            <a:endParaRPr lang="en-GB" altLang="en-US"/>
          </a:p>
        </p:txBody>
      </p:sp>
    </p:spTree>
    <p:extLst>
      <p:ext uri="{BB962C8B-B14F-4D97-AF65-F5344CB8AC3E}">
        <p14:creationId xmlns:p14="http://schemas.microsoft.com/office/powerpoint/2010/main" val="1768231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78CBC9AF-189D-4A95-ABA0-2EC223283C30}" type="slidenum">
              <a:rPr lang="en-GB" altLang="en-US"/>
              <a:pPr>
                <a:defRPr/>
              </a:pPr>
              <a:t>‹#›</a:t>
            </a:fld>
            <a:endParaRPr lang="en-GB" altLang="en-US"/>
          </a:p>
        </p:txBody>
      </p:sp>
    </p:spTree>
    <p:extLst>
      <p:ext uri="{BB962C8B-B14F-4D97-AF65-F5344CB8AC3E}">
        <p14:creationId xmlns:p14="http://schemas.microsoft.com/office/powerpoint/2010/main" val="80485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20B7D2E-8626-4C91-A850-C2A680956822}" type="slidenum">
              <a:rPr lang="en-GB" altLang="en-US"/>
              <a:pPr>
                <a:defRPr/>
              </a:pPr>
              <a:t>‹#›</a:t>
            </a:fld>
            <a:endParaRPr lang="en-GB" altLang="en-US"/>
          </a:p>
        </p:txBody>
      </p:sp>
    </p:spTree>
    <p:extLst>
      <p:ext uri="{BB962C8B-B14F-4D97-AF65-F5344CB8AC3E}">
        <p14:creationId xmlns:p14="http://schemas.microsoft.com/office/powerpoint/2010/main" val="42990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9F9B47-5291-4B2E-81EB-FB0B232C5900}" type="slidenum">
              <a:rPr lang="en-GB" altLang="en-US"/>
              <a:pPr>
                <a:defRPr/>
              </a:pPr>
              <a:t>‹#›</a:t>
            </a:fld>
            <a:endParaRPr lang="en-GB" altLang="en-US"/>
          </a:p>
        </p:txBody>
      </p:sp>
    </p:spTree>
    <p:extLst>
      <p:ext uri="{BB962C8B-B14F-4D97-AF65-F5344CB8AC3E}">
        <p14:creationId xmlns:p14="http://schemas.microsoft.com/office/powerpoint/2010/main" val="3487192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A3FE6D0-EE2C-4AD7-9564-358420CEABBD}" type="slidenum">
              <a:rPr lang="en-GB" altLang="en-US"/>
              <a:pPr>
                <a:defRPr/>
              </a:pPr>
              <a:t>‹#›</a:t>
            </a:fld>
            <a:endParaRPr lang="en-GB" altLang="en-US"/>
          </a:p>
        </p:txBody>
      </p:sp>
    </p:spTree>
    <p:extLst>
      <p:ext uri="{BB962C8B-B14F-4D97-AF65-F5344CB8AC3E}">
        <p14:creationId xmlns:p14="http://schemas.microsoft.com/office/powerpoint/2010/main" val="367322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63BE649-AE1A-4394-AC99-35D2F92F0960}" type="slidenum">
              <a:rPr lang="en-GB" altLang="en-US"/>
              <a:pPr>
                <a:defRPr/>
              </a:pPr>
              <a:t>‹#›</a:t>
            </a:fld>
            <a:endParaRPr lang="en-GB" altLang="en-US"/>
          </a:p>
        </p:txBody>
      </p:sp>
    </p:spTree>
    <p:extLst>
      <p:ext uri="{BB962C8B-B14F-4D97-AF65-F5344CB8AC3E}">
        <p14:creationId xmlns:p14="http://schemas.microsoft.com/office/powerpoint/2010/main" val="3262085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5663F3D-DEDE-42B8-A463-AB426FBE10A7}" type="slidenum">
              <a:rPr lang="en-GB" altLang="en-US"/>
              <a:pPr>
                <a:defRPr/>
              </a:pPr>
              <a:t>‹#›</a:t>
            </a:fld>
            <a:endParaRPr lang="en-GB" altLang="en-US"/>
          </a:p>
        </p:txBody>
      </p:sp>
    </p:spTree>
    <p:extLst>
      <p:ext uri="{BB962C8B-B14F-4D97-AF65-F5344CB8AC3E}">
        <p14:creationId xmlns:p14="http://schemas.microsoft.com/office/powerpoint/2010/main" val="2391081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401638"/>
            <a:ext cx="2057400" cy="5187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401638"/>
            <a:ext cx="6019800" cy="5187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E3366AE1-4FEA-41BB-A3BF-967108B860C9}" type="slidenum">
              <a:rPr lang="en-GB" altLang="en-US"/>
              <a:pPr>
                <a:defRPr/>
              </a:pPr>
              <a:t>‹#›</a:t>
            </a:fld>
            <a:endParaRPr lang="en-GB" altLang="en-US"/>
          </a:p>
        </p:txBody>
      </p:sp>
    </p:spTree>
    <p:extLst>
      <p:ext uri="{BB962C8B-B14F-4D97-AF65-F5344CB8AC3E}">
        <p14:creationId xmlns:p14="http://schemas.microsoft.com/office/powerpoint/2010/main" val="269888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0791BB39-F6E3-43B6-989E-CBE6789B267E}" type="slidenum">
              <a:rPr lang="en-GB" altLang="en-US"/>
              <a:pPr>
                <a:defRPr/>
              </a:pPr>
              <a:t>‹#›</a:t>
            </a:fld>
            <a:endParaRPr lang="en-GB" altLang="en-US"/>
          </a:p>
        </p:txBody>
      </p:sp>
    </p:spTree>
    <p:extLst>
      <p:ext uri="{BB962C8B-B14F-4D97-AF65-F5344CB8AC3E}">
        <p14:creationId xmlns:p14="http://schemas.microsoft.com/office/powerpoint/2010/main" val="219156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7048AC57-F872-4AF9-B1B7-E4E6A1A03B0B}" type="slidenum">
              <a:rPr lang="en-GB" altLang="en-US"/>
              <a:pPr>
                <a:defRPr/>
              </a:pPr>
              <a:t>‹#›</a:t>
            </a:fld>
            <a:endParaRPr lang="en-GB" altLang="en-US"/>
          </a:p>
        </p:txBody>
      </p:sp>
    </p:spTree>
    <p:extLst>
      <p:ext uri="{BB962C8B-B14F-4D97-AF65-F5344CB8AC3E}">
        <p14:creationId xmlns:p14="http://schemas.microsoft.com/office/powerpoint/2010/main" val="2375911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A490402C-3BAE-40FB-B1D5-4D5D5F33B9C4}" type="slidenum">
              <a:rPr lang="en-GB" altLang="en-US"/>
              <a:pPr>
                <a:defRPr/>
              </a:pPr>
              <a:t>‹#›</a:t>
            </a:fld>
            <a:endParaRPr lang="en-GB" altLang="en-US"/>
          </a:p>
        </p:txBody>
      </p:sp>
    </p:spTree>
    <p:extLst>
      <p:ext uri="{BB962C8B-B14F-4D97-AF65-F5344CB8AC3E}">
        <p14:creationId xmlns:p14="http://schemas.microsoft.com/office/powerpoint/2010/main" val="1512139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EB6F3A0F-3B0C-4334-ABBF-CF40C72DD054}" type="slidenum">
              <a:rPr lang="en-GB" altLang="en-US"/>
              <a:pPr>
                <a:defRPr/>
              </a:pPr>
              <a:t>‹#›</a:t>
            </a:fld>
            <a:endParaRPr lang="en-GB" altLang="en-US"/>
          </a:p>
        </p:txBody>
      </p:sp>
    </p:spTree>
    <p:extLst>
      <p:ext uri="{BB962C8B-B14F-4D97-AF65-F5344CB8AC3E}">
        <p14:creationId xmlns:p14="http://schemas.microsoft.com/office/powerpoint/2010/main" val="2951557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B46FC047-868F-4864-BC1D-7F149FB5F390}" type="slidenum">
              <a:rPr lang="en-GB" altLang="en-US"/>
              <a:pPr>
                <a:defRPr/>
              </a:pPr>
              <a:t>‹#›</a:t>
            </a:fld>
            <a:endParaRPr lang="en-GB" altLang="en-US"/>
          </a:p>
        </p:txBody>
      </p:sp>
    </p:spTree>
    <p:extLst>
      <p:ext uri="{BB962C8B-B14F-4D97-AF65-F5344CB8AC3E}">
        <p14:creationId xmlns:p14="http://schemas.microsoft.com/office/powerpoint/2010/main" val="7619772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725D0E04-EF83-4F4B-BBDD-581C59FEBA66}" type="slidenum">
              <a:rPr lang="en-GB" altLang="en-US"/>
              <a:pPr>
                <a:defRPr/>
              </a:pPr>
              <a:t>‹#›</a:t>
            </a:fld>
            <a:endParaRPr lang="en-GB" altLang="en-US"/>
          </a:p>
        </p:txBody>
      </p:sp>
    </p:spTree>
    <p:extLst>
      <p:ext uri="{BB962C8B-B14F-4D97-AF65-F5344CB8AC3E}">
        <p14:creationId xmlns:p14="http://schemas.microsoft.com/office/powerpoint/2010/main" val="94239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0750" y="1600200"/>
            <a:ext cx="4038600" cy="3989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275B7992-1FDC-4F39-B06B-71FCDCBA1713}" type="slidenum">
              <a:rPr lang="en-GB" altLang="en-US"/>
              <a:pPr>
                <a:defRPr/>
              </a:pPr>
              <a:t>‹#›</a:t>
            </a:fld>
            <a:endParaRPr lang="en-GB" altLang="en-US"/>
          </a:p>
        </p:txBody>
      </p:sp>
    </p:spTree>
    <p:extLst>
      <p:ext uri="{BB962C8B-B14F-4D97-AF65-F5344CB8AC3E}">
        <p14:creationId xmlns:p14="http://schemas.microsoft.com/office/powerpoint/2010/main" val="1474236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698DFDE-7021-472C-AF62-BD49E6A2E25C}" type="slidenum">
              <a:rPr lang="en-GB" altLang="en-US"/>
              <a:pPr>
                <a:defRPr/>
              </a:pPr>
              <a:t>‹#›</a:t>
            </a:fld>
            <a:endParaRPr lang="en-GB" altLang="en-US"/>
          </a:p>
        </p:txBody>
      </p:sp>
    </p:spTree>
    <p:extLst>
      <p:ext uri="{BB962C8B-B14F-4D97-AF65-F5344CB8AC3E}">
        <p14:creationId xmlns:p14="http://schemas.microsoft.com/office/powerpoint/2010/main" val="10061487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09B3D2CF-BC24-4762-8A25-6EAE52FB5848}" type="slidenum">
              <a:rPr lang="en-GB" altLang="en-US"/>
              <a:pPr>
                <a:defRPr/>
              </a:pPr>
              <a:t>‹#›</a:t>
            </a:fld>
            <a:endParaRPr lang="en-GB" altLang="en-US"/>
          </a:p>
        </p:txBody>
      </p:sp>
    </p:spTree>
    <p:extLst>
      <p:ext uri="{BB962C8B-B14F-4D97-AF65-F5344CB8AC3E}">
        <p14:creationId xmlns:p14="http://schemas.microsoft.com/office/powerpoint/2010/main" val="163293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CAD10E88-3944-4197-8DDE-14FF3DA040BE}" type="slidenum">
              <a:rPr lang="en-GB" altLang="en-US"/>
              <a:pPr>
                <a:defRPr/>
              </a:pPr>
              <a:t>‹#›</a:t>
            </a:fld>
            <a:endParaRPr lang="en-GB" altLang="en-US"/>
          </a:p>
        </p:txBody>
      </p:sp>
    </p:spTree>
    <p:extLst>
      <p:ext uri="{BB962C8B-B14F-4D97-AF65-F5344CB8AC3E}">
        <p14:creationId xmlns:p14="http://schemas.microsoft.com/office/powerpoint/2010/main" val="2828989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CBB87D47-E6C6-4BD7-8A85-B4BCAFB46789}" type="slidenum">
              <a:rPr lang="en-GB" altLang="en-US"/>
              <a:pPr>
                <a:defRPr/>
              </a:pPr>
              <a:t>‹#›</a:t>
            </a:fld>
            <a:endParaRPr lang="en-GB" altLang="en-US"/>
          </a:p>
        </p:txBody>
      </p:sp>
    </p:spTree>
    <p:extLst>
      <p:ext uri="{BB962C8B-B14F-4D97-AF65-F5344CB8AC3E}">
        <p14:creationId xmlns:p14="http://schemas.microsoft.com/office/powerpoint/2010/main" val="4189017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975"/>
            <a:ext cx="2057400" cy="4929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96975"/>
            <a:ext cx="6019800" cy="4929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7F82A72D-E8A8-4322-8C1B-A6C29CEA427C}" type="slidenum">
              <a:rPr lang="en-GB" altLang="en-US"/>
              <a:pPr>
                <a:defRPr/>
              </a:pPr>
              <a:t>‹#›</a:t>
            </a:fld>
            <a:endParaRPr lang="en-GB" altLang="en-US"/>
          </a:p>
        </p:txBody>
      </p:sp>
    </p:spTree>
    <p:extLst>
      <p:ext uri="{BB962C8B-B14F-4D97-AF65-F5344CB8AC3E}">
        <p14:creationId xmlns:p14="http://schemas.microsoft.com/office/powerpoint/2010/main" val="3528715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B1061C97-0D83-4312-9C9D-5F252235F81F}" type="slidenum">
              <a:rPr lang="en-GB" altLang="en-US"/>
              <a:pPr>
                <a:defRPr/>
              </a:pPr>
              <a:t>‹#›</a:t>
            </a:fld>
            <a:endParaRPr lang="en-GB" altLang="en-US"/>
          </a:p>
        </p:txBody>
      </p:sp>
    </p:spTree>
    <p:extLst>
      <p:ext uri="{BB962C8B-B14F-4D97-AF65-F5344CB8AC3E}">
        <p14:creationId xmlns:p14="http://schemas.microsoft.com/office/powerpoint/2010/main" val="3555435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859512DC-EE2B-4FE2-9D3E-488263471773}" type="slidenum">
              <a:rPr lang="en-GB" altLang="en-US"/>
              <a:pPr>
                <a:defRPr/>
              </a:pPr>
              <a:t>‹#›</a:t>
            </a:fld>
            <a:endParaRPr lang="en-GB" altLang="en-US"/>
          </a:p>
        </p:txBody>
      </p:sp>
    </p:spTree>
    <p:extLst>
      <p:ext uri="{BB962C8B-B14F-4D97-AF65-F5344CB8AC3E}">
        <p14:creationId xmlns:p14="http://schemas.microsoft.com/office/powerpoint/2010/main" val="39974723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AD10408B-E5B1-4711-99C2-5277CB7F7B90}" type="slidenum">
              <a:rPr lang="en-GB" altLang="en-US"/>
              <a:pPr>
                <a:defRPr/>
              </a:pPr>
              <a:t>‹#›</a:t>
            </a:fld>
            <a:endParaRPr lang="en-GB" altLang="en-US"/>
          </a:p>
        </p:txBody>
      </p:sp>
    </p:spTree>
    <p:extLst>
      <p:ext uri="{BB962C8B-B14F-4D97-AF65-F5344CB8AC3E}">
        <p14:creationId xmlns:p14="http://schemas.microsoft.com/office/powerpoint/2010/main" val="3054259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sldNum" sz="quarter" idx="10"/>
          </p:nvPr>
        </p:nvSpPr>
        <p:spPr>
          <a:ln/>
        </p:spPr>
        <p:txBody>
          <a:bodyPr/>
          <a:lstStyle>
            <a:lvl1pPr>
              <a:defRPr/>
            </a:lvl1pPr>
          </a:lstStyle>
          <a:p>
            <a:pPr>
              <a:defRPr/>
            </a:pPr>
            <a:fld id="{54EE9EA4-4D26-451A-8D38-1195762145AF}" type="slidenum">
              <a:rPr lang="en-GB" altLang="en-US"/>
              <a:pPr>
                <a:defRPr/>
              </a:pPr>
              <a:t>‹#›</a:t>
            </a:fld>
            <a:endParaRPr lang="en-GB" altLang="en-US"/>
          </a:p>
        </p:txBody>
      </p:sp>
    </p:spTree>
    <p:extLst>
      <p:ext uri="{BB962C8B-B14F-4D97-AF65-F5344CB8AC3E}">
        <p14:creationId xmlns:p14="http://schemas.microsoft.com/office/powerpoint/2010/main" val="2274100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sldNum" sz="quarter" idx="10"/>
          </p:nvPr>
        </p:nvSpPr>
        <p:spPr>
          <a:ln/>
        </p:spPr>
        <p:txBody>
          <a:bodyPr/>
          <a:lstStyle>
            <a:lvl1pPr>
              <a:defRPr/>
            </a:lvl1pPr>
          </a:lstStyle>
          <a:p>
            <a:pPr>
              <a:defRPr/>
            </a:pPr>
            <a:fld id="{C62DD5F9-A9B8-4591-BF3F-3B4162A4A7E4}" type="slidenum">
              <a:rPr lang="en-GB" altLang="en-US"/>
              <a:pPr>
                <a:defRPr/>
              </a:pPr>
              <a:t>‹#›</a:t>
            </a:fld>
            <a:endParaRPr lang="en-GB" altLang="en-US"/>
          </a:p>
        </p:txBody>
      </p:sp>
    </p:spTree>
    <p:extLst>
      <p:ext uri="{BB962C8B-B14F-4D97-AF65-F5344CB8AC3E}">
        <p14:creationId xmlns:p14="http://schemas.microsoft.com/office/powerpoint/2010/main" val="56089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93FD5EA0-18DD-42C0-8A13-06EC57FD2060}" type="slidenum">
              <a:rPr lang="en-GB" altLang="en-US"/>
              <a:pPr>
                <a:defRPr/>
              </a:pPr>
              <a:t>‹#›</a:t>
            </a:fld>
            <a:endParaRPr lang="en-GB" altLang="en-US"/>
          </a:p>
        </p:txBody>
      </p:sp>
    </p:spTree>
    <p:extLst>
      <p:ext uri="{BB962C8B-B14F-4D97-AF65-F5344CB8AC3E}">
        <p14:creationId xmlns:p14="http://schemas.microsoft.com/office/powerpoint/2010/main" val="3781473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sldNum" sz="quarter" idx="10"/>
          </p:nvPr>
        </p:nvSpPr>
        <p:spPr>
          <a:ln/>
        </p:spPr>
        <p:txBody>
          <a:bodyPr/>
          <a:lstStyle>
            <a:lvl1pPr>
              <a:defRPr/>
            </a:lvl1pPr>
          </a:lstStyle>
          <a:p>
            <a:pPr>
              <a:defRPr/>
            </a:pPr>
            <a:fld id="{30AF280E-69DA-42B5-96EE-E4C4578A4D8B}" type="slidenum">
              <a:rPr lang="en-GB" altLang="en-US"/>
              <a:pPr>
                <a:defRPr/>
              </a:pPr>
              <a:t>‹#›</a:t>
            </a:fld>
            <a:endParaRPr lang="en-GB" altLang="en-US"/>
          </a:p>
        </p:txBody>
      </p:sp>
    </p:spTree>
    <p:extLst>
      <p:ext uri="{BB962C8B-B14F-4D97-AF65-F5344CB8AC3E}">
        <p14:creationId xmlns:p14="http://schemas.microsoft.com/office/powerpoint/2010/main" val="29046524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F623FF92-A795-4232-80EF-86BD50393692}" type="slidenum">
              <a:rPr lang="en-GB" altLang="en-US"/>
              <a:pPr>
                <a:defRPr/>
              </a:pPr>
              <a:t>‹#›</a:t>
            </a:fld>
            <a:endParaRPr lang="en-GB" altLang="en-US"/>
          </a:p>
        </p:txBody>
      </p:sp>
    </p:spTree>
    <p:extLst>
      <p:ext uri="{BB962C8B-B14F-4D97-AF65-F5344CB8AC3E}">
        <p14:creationId xmlns:p14="http://schemas.microsoft.com/office/powerpoint/2010/main" val="3062254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39C4E502-956A-4C66-B812-1D071C3BBA47}" type="slidenum">
              <a:rPr lang="en-GB" altLang="en-US"/>
              <a:pPr>
                <a:defRPr/>
              </a:pPr>
              <a:t>‹#›</a:t>
            </a:fld>
            <a:endParaRPr lang="en-GB" altLang="en-US"/>
          </a:p>
        </p:txBody>
      </p:sp>
    </p:spTree>
    <p:extLst>
      <p:ext uri="{BB962C8B-B14F-4D97-AF65-F5344CB8AC3E}">
        <p14:creationId xmlns:p14="http://schemas.microsoft.com/office/powerpoint/2010/main" val="2478944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F42889A3-D5D0-491C-8C70-AE068D8C310A}" type="slidenum">
              <a:rPr lang="en-GB" altLang="en-US"/>
              <a:pPr>
                <a:defRPr/>
              </a:pPr>
              <a:t>‹#›</a:t>
            </a:fld>
            <a:endParaRPr lang="en-GB" altLang="en-US"/>
          </a:p>
        </p:txBody>
      </p:sp>
    </p:spTree>
    <p:extLst>
      <p:ext uri="{BB962C8B-B14F-4D97-AF65-F5344CB8AC3E}">
        <p14:creationId xmlns:p14="http://schemas.microsoft.com/office/powerpoint/2010/main" val="42373581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5E8E382E-5215-40C8-BA32-351826A95A8A}" type="slidenum">
              <a:rPr lang="en-GB" altLang="en-US"/>
              <a:pPr>
                <a:defRPr/>
              </a:pPr>
              <a:t>‹#›</a:t>
            </a:fld>
            <a:endParaRPr lang="en-GB" altLang="en-US"/>
          </a:p>
        </p:txBody>
      </p:sp>
    </p:spTree>
    <p:extLst>
      <p:ext uri="{BB962C8B-B14F-4D97-AF65-F5344CB8AC3E}">
        <p14:creationId xmlns:p14="http://schemas.microsoft.com/office/powerpoint/2010/main" val="1237129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975"/>
            <a:ext cx="2057400" cy="49291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96975"/>
            <a:ext cx="6019800" cy="492918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a:ln/>
        </p:spPr>
        <p:txBody>
          <a:bodyPr/>
          <a:lstStyle>
            <a:lvl1pPr>
              <a:defRPr/>
            </a:lvl1pPr>
          </a:lstStyle>
          <a:p>
            <a:pPr>
              <a:defRPr/>
            </a:pPr>
            <a:fld id="{89277433-78AD-4CC8-ACBB-EFDD4D5A5034}" type="slidenum">
              <a:rPr lang="en-GB" altLang="en-US"/>
              <a:pPr>
                <a:defRPr/>
              </a:pPr>
              <a:t>‹#›</a:t>
            </a:fld>
            <a:endParaRPr lang="en-GB" altLang="en-US"/>
          </a:p>
        </p:txBody>
      </p:sp>
    </p:spTree>
    <p:extLst>
      <p:ext uri="{BB962C8B-B14F-4D97-AF65-F5344CB8AC3E}">
        <p14:creationId xmlns:p14="http://schemas.microsoft.com/office/powerpoint/2010/main" val="241115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4697577A-9217-4417-914B-64B5584521B7}" type="slidenum">
              <a:rPr lang="en-GB" altLang="en-US"/>
              <a:pPr>
                <a:defRPr/>
              </a:pPr>
              <a:t>‹#›</a:t>
            </a:fld>
            <a:endParaRPr lang="en-GB" altLang="en-US"/>
          </a:p>
        </p:txBody>
      </p:sp>
    </p:spTree>
    <p:extLst>
      <p:ext uri="{BB962C8B-B14F-4D97-AF65-F5344CB8AC3E}">
        <p14:creationId xmlns:p14="http://schemas.microsoft.com/office/powerpoint/2010/main" val="61756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AAC9312-E807-4047-8B4E-E6E965F7790E}" type="slidenum">
              <a:rPr lang="en-GB" altLang="en-US"/>
              <a:pPr>
                <a:defRPr/>
              </a:pPr>
              <a:t>‹#›</a:t>
            </a:fld>
            <a:endParaRPr lang="en-GB" altLang="en-US"/>
          </a:p>
        </p:txBody>
      </p:sp>
    </p:spTree>
    <p:extLst>
      <p:ext uri="{BB962C8B-B14F-4D97-AF65-F5344CB8AC3E}">
        <p14:creationId xmlns:p14="http://schemas.microsoft.com/office/powerpoint/2010/main" val="158477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EF5539B-F61D-4E9B-ACFE-37610BA17DE1}" type="slidenum">
              <a:rPr lang="en-GB" altLang="en-US"/>
              <a:pPr>
                <a:defRPr/>
              </a:pPr>
              <a:t>‹#›</a:t>
            </a:fld>
            <a:endParaRPr lang="en-GB" altLang="en-US"/>
          </a:p>
        </p:txBody>
      </p:sp>
    </p:spTree>
    <p:extLst>
      <p:ext uri="{BB962C8B-B14F-4D97-AF65-F5344CB8AC3E}">
        <p14:creationId xmlns:p14="http://schemas.microsoft.com/office/powerpoint/2010/main" val="53204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5FEE3CC-CCE6-424E-9A2D-78EAEE3ABC84}" type="slidenum">
              <a:rPr lang="en-GB" altLang="en-US"/>
              <a:pPr>
                <a:defRPr/>
              </a:pPr>
              <a:t>‹#›</a:t>
            </a:fld>
            <a:endParaRPr lang="en-GB" altLang="en-US"/>
          </a:p>
        </p:txBody>
      </p:sp>
    </p:spTree>
    <p:extLst>
      <p:ext uri="{BB962C8B-B14F-4D97-AF65-F5344CB8AC3E}">
        <p14:creationId xmlns:p14="http://schemas.microsoft.com/office/powerpoint/2010/main" val="319325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401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539750" y="1600200"/>
            <a:ext cx="82296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956550" y="6245225"/>
            <a:ext cx="730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4687"/>
                </a:solidFill>
              </a:defRPr>
            </a:lvl1pPr>
          </a:lstStyle>
          <a:p>
            <a:pPr>
              <a:defRPr/>
            </a:pPr>
            <a:fld id="{7FFBDCBB-C745-4B32-8005-20054680843B}" type="slidenum">
              <a:rPr lang="en-GB" altLang="en-US"/>
              <a:pPr>
                <a:defRPr/>
              </a:pPr>
              <a:t>‹#›</a:t>
            </a:fld>
            <a:endParaRPr lang="en-GB" altLang="en-US"/>
          </a:p>
        </p:txBody>
      </p:sp>
      <p:pic>
        <p:nvPicPr>
          <p:cNvPr id="1029"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l="48921" b="34410"/>
          <a:stretch>
            <a:fillRect/>
          </a:stretch>
        </p:blipFill>
        <p:spPr bwMode="auto">
          <a:xfrm>
            <a:off x="539750" y="5805488"/>
            <a:ext cx="105251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71"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rtl="0" eaLnBrk="0" fontAlgn="base" hangingPunct="0">
        <a:spcBef>
          <a:spcPct val="0"/>
        </a:spcBef>
        <a:spcAft>
          <a:spcPct val="0"/>
        </a:spcAft>
        <a:defRPr sz="3300" b="1">
          <a:solidFill>
            <a:srgbClr val="004687"/>
          </a:solidFill>
          <a:latin typeface="+mj-lt"/>
          <a:ea typeface="+mj-ea"/>
          <a:cs typeface="+mj-cs"/>
        </a:defRPr>
      </a:lvl1pPr>
      <a:lvl2pPr algn="l" rtl="0" eaLnBrk="0" fontAlgn="base" hangingPunct="0">
        <a:spcBef>
          <a:spcPct val="0"/>
        </a:spcBef>
        <a:spcAft>
          <a:spcPct val="0"/>
        </a:spcAft>
        <a:defRPr sz="3300" b="1">
          <a:solidFill>
            <a:srgbClr val="004687"/>
          </a:solidFill>
          <a:latin typeface="Calibri" pitchFamily="34" charset="0"/>
        </a:defRPr>
      </a:lvl2pPr>
      <a:lvl3pPr algn="l" rtl="0" eaLnBrk="0" fontAlgn="base" hangingPunct="0">
        <a:spcBef>
          <a:spcPct val="0"/>
        </a:spcBef>
        <a:spcAft>
          <a:spcPct val="0"/>
        </a:spcAft>
        <a:defRPr sz="3300" b="1">
          <a:solidFill>
            <a:srgbClr val="004687"/>
          </a:solidFill>
          <a:latin typeface="Calibri" pitchFamily="34" charset="0"/>
        </a:defRPr>
      </a:lvl3pPr>
      <a:lvl4pPr algn="l" rtl="0" eaLnBrk="0" fontAlgn="base" hangingPunct="0">
        <a:spcBef>
          <a:spcPct val="0"/>
        </a:spcBef>
        <a:spcAft>
          <a:spcPct val="0"/>
        </a:spcAft>
        <a:defRPr sz="3300" b="1">
          <a:solidFill>
            <a:srgbClr val="004687"/>
          </a:solidFill>
          <a:latin typeface="Calibri" pitchFamily="34" charset="0"/>
        </a:defRPr>
      </a:lvl4pPr>
      <a:lvl5pPr algn="l" rtl="0" eaLnBrk="0" fontAlgn="base" hangingPunct="0">
        <a:spcBef>
          <a:spcPct val="0"/>
        </a:spcBef>
        <a:spcAft>
          <a:spcPct val="0"/>
        </a:spcAft>
        <a:defRPr sz="3300" b="1">
          <a:solidFill>
            <a:srgbClr val="004687"/>
          </a:solidFill>
          <a:latin typeface="Calibri" pitchFamily="34" charset="0"/>
        </a:defRPr>
      </a:lvl5pPr>
      <a:lvl6pPr marL="457200" algn="l" rtl="0" fontAlgn="base">
        <a:spcBef>
          <a:spcPct val="0"/>
        </a:spcBef>
        <a:spcAft>
          <a:spcPct val="0"/>
        </a:spcAft>
        <a:defRPr sz="3300" b="1">
          <a:solidFill>
            <a:srgbClr val="004687"/>
          </a:solidFill>
          <a:latin typeface="Calibri" pitchFamily="34" charset="0"/>
        </a:defRPr>
      </a:lvl6pPr>
      <a:lvl7pPr marL="914400" algn="l" rtl="0" fontAlgn="base">
        <a:spcBef>
          <a:spcPct val="0"/>
        </a:spcBef>
        <a:spcAft>
          <a:spcPct val="0"/>
        </a:spcAft>
        <a:defRPr sz="3300" b="1">
          <a:solidFill>
            <a:srgbClr val="004687"/>
          </a:solidFill>
          <a:latin typeface="Calibri" pitchFamily="34" charset="0"/>
        </a:defRPr>
      </a:lvl7pPr>
      <a:lvl8pPr marL="1371600" algn="l" rtl="0" fontAlgn="base">
        <a:spcBef>
          <a:spcPct val="0"/>
        </a:spcBef>
        <a:spcAft>
          <a:spcPct val="0"/>
        </a:spcAft>
        <a:defRPr sz="3300" b="1">
          <a:solidFill>
            <a:srgbClr val="004687"/>
          </a:solidFill>
          <a:latin typeface="Calibri" pitchFamily="34" charset="0"/>
        </a:defRPr>
      </a:lvl8pPr>
      <a:lvl9pPr marL="1828800" algn="l" rtl="0" fontAlgn="base">
        <a:spcBef>
          <a:spcPct val="0"/>
        </a:spcBef>
        <a:spcAft>
          <a:spcPct val="0"/>
        </a:spcAft>
        <a:defRPr sz="3300" b="1">
          <a:solidFill>
            <a:srgbClr val="004687"/>
          </a:solidFill>
          <a:latin typeface="Calibri" pitchFamily="34" charset="0"/>
        </a:defRPr>
      </a:lvl9pPr>
    </p:titleStyle>
    <p:bodyStyle>
      <a:lvl1pPr marL="266700" indent="-266700" algn="l" rtl="0" eaLnBrk="0" fontAlgn="base" hangingPunct="0">
        <a:spcBef>
          <a:spcPct val="20000"/>
        </a:spcBef>
        <a:spcAft>
          <a:spcPct val="0"/>
        </a:spcAft>
        <a:buChar char="•"/>
        <a:defRPr sz="2200" b="1">
          <a:solidFill>
            <a:srgbClr val="004687"/>
          </a:solidFill>
          <a:latin typeface="+mn-lt"/>
          <a:ea typeface="+mn-ea"/>
          <a:cs typeface="+mn-cs"/>
        </a:defRPr>
      </a:lvl1pPr>
      <a:lvl2pPr marL="742950" indent="-285750" algn="l" rtl="0" eaLnBrk="0" fontAlgn="base" hangingPunct="0">
        <a:spcBef>
          <a:spcPct val="20000"/>
        </a:spcBef>
        <a:spcAft>
          <a:spcPct val="0"/>
        </a:spcAft>
        <a:buFont typeface="Calibri" pitchFamily="34" charset="0"/>
        <a:buChar char="–"/>
        <a:defRPr sz="2200" b="1">
          <a:solidFill>
            <a:srgbClr val="004687"/>
          </a:solidFill>
          <a:latin typeface="+mn-lt"/>
        </a:defRPr>
      </a:lvl2pPr>
      <a:lvl3pPr marL="1143000" indent="-228600" algn="l" rtl="0" eaLnBrk="0" fontAlgn="base" hangingPunct="0">
        <a:spcBef>
          <a:spcPct val="20000"/>
        </a:spcBef>
        <a:spcAft>
          <a:spcPct val="0"/>
        </a:spcAft>
        <a:buChar char="•"/>
        <a:defRPr sz="2200" b="1">
          <a:solidFill>
            <a:srgbClr val="004687"/>
          </a:solidFill>
          <a:latin typeface="+mn-lt"/>
        </a:defRPr>
      </a:lvl3pPr>
      <a:lvl4pPr marL="1600200" indent="-228600" algn="l" rtl="0" eaLnBrk="0" fontAlgn="base" hangingPunct="0">
        <a:spcBef>
          <a:spcPct val="20000"/>
        </a:spcBef>
        <a:spcAft>
          <a:spcPct val="0"/>
        </a:spcAft>
        <a:buFont typeface="Calibri" pitchFamily="34" charset="0"/>
        <a:buChar char="–"/>
        <a:defRPr sz="2200" b="1">
          <a:solidFill>
            <a:srgbClr val="004687"/>
          </a:solidFill>
          <a:latin typeface="+mn-lt"/>
        </a:defRPr>
      </a:lvl4pPr>
      <a:lvl5pPr marL="2057400" indent="-228600" algn="l" rtl="0" eaLnBrk="0" fontAlgn="base" hangingPunct="0">
        <a:spcBef>
          <a:spcPct val="20000"/>
        </a:spcBef>
        <a:spcAft>
          <a:spcPct val="0"/>
        </a:spcAft>
        <a:buChar char="»"/>
        <a:defRPr sz="2200" b="1">
          <a:solidFill>
            <a:srgbClr val="004687"/>
          </a:solidFill>
          <a:latin typeface="+mn-lt"/>
        </a:defRPr>
      </a:lvl5pPr>
      <a:lvl6pPr marL="2514600" indent="-228600" algn="l" rtl="0" fontAlgn="base">
        <a:spcBef>
          <a:spcPct val="20000"/>
        </a:spcBef>
        <a:spcAft>
          <a:spcPct val="0"/>
        </a:spcAft>
        <a:buChar char="»"/>
        <a:defRPr sz="2200" b="1">
          <a:solidFill>
            <a:srgbClr val="004687"/>
          </a:solidFill>
          <a:latin typeface="+mn-lt"/>
        </a:defRPr>
      </a:lvl6pPr>
      <a:lvl7pPr marL="2971800" indent="-228600" algn="l" rtl="0" fontAlgn="base">
        <a:spcBef>
          <a:spcPct val="20000"/>
        </a:spcBef>
        <a:spcAft>
          <a:spcPct val="0"/>
        </a:spcAft>
        <a:buChar char="»"/>
        <a:defRPr sz="2200" b="1">
          <a:solidFill>
            <a:srgbClr val="004687"/>
          </a:solidFill>
          <a:latin typeface="+mn-lt"/>
        </a:defRPr>
      </a:lvl7pPr>
      <a:lvl8pPr marL="3429000" indent="-228600" algn="l" rtl="0" fontAlgn="base">
        <a:spcBef>
          <a:spcPct val="20000"/>
        </a:spcBef>
        <a:spcAft>
          <a:spcPct val="0"/>
        </a:spcAft>
        <a:buChar char="»"/>
        <a:defRPr sz="2200" b="1">
          <a:solidFill>
            <a:srgbClr val="004687"/>
          </a:solidFill>
          <a:latin typeface="+mn-lt"/>
        </a:defRPr>
      </a:lvl8pPr>
      <a:lvl9pPr marL="3886200" indent="-228600" algn="l" rtl="0" fontAlgn="base">
        <a:spcBef>
          <a:spcPct val="20000"/>
        </a:spcBef>
        <a:spcAft>
          <a:spcPct val="0"/>
        </a:spcAft>
        <a:buChar char="»"/>
        <a:defRPr sz="2200" b="1">
          <a:solidFill>
            <a:srgbClr val="00468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401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600200"/>
            <a:ext cx="82296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44" name="Rectangle 4"/>
          <p:cNvSpPr>
            <a:spLocks noGrp="1" noChangeArrowheads="1"/>
          </p:cNvSpPr>
          <p:nvPr>
            <p:ph type="sldNum" sz="quarter" idx="4"/>
          </p:nvPr>
        </p:nvSpPr>
        <p:spPr bwMode="auto">
          <a:xfrm>
            <a:off x="7956550" y="6245225"/>
            <a:ext cx="730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4687"/>
                </a:solidFill>
              </a:defRPr>
            </a:lvl1pPr>
          </a:lstStyle>
          <a:p>
            <a:pPr>
              <a:defRPr/>
            </a:pPr>
            <a:fld id="{13695EC7-3416-4043-B74C-D31F92800A3C}" type="slidenum">
              <a:rPr lang="en-GB" altLang="en-US"/>
              <a:pPr>
                <a:defRPr/>
              </a:pPr>
              <a:t>‹#›</a:t>
            </a:fld>
            <a:endParaRPr lang="en-GB" altLang="en-US"/>
          </a:p>
        </p:txBody>
      </p:sp>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l="48921" b="34410"/>
          <a:stretch>
            <a:fillRect/>
          </a:stretch>
        </p:blipFill>
        <p:spPr bwMode="auto">
          <a:xfrm>
            <a:off x="539750" y="5805488"/>
            <a:ext cx="105251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72"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l" rtl="0" eaLnBrk="0" fontAlgn="base" hangingPunct="0">
        <a:spcBef>
          <a:spcPct val="0"/>
        </a:spcBef>
        <a:spcAft>
          <a:spcPct val="0"/>
        </a:spcAft>
        <a:defRPr sz="3300" b="1">
          <a:solidFill>
            <a:srgbClr val="004687"/>
          </a:solidFill>
          <a:latin typeface="+mj-lt"/>
          <a:ea typeface="+mj-ea"/>
          <a:cs typeface="+mj-cs"/>
        </a:defRPr>
      </a:lvl1pPr>
      <a:lvl2pPr algn="l" rtl="0" eaLnBrk="0" fontAlgn="base" hangingPunct="0">
        <a:spcBef>
          <a:spcPct val="0"/>
        </a:spcBef>
        <a:spcAft>
          <a:spcPct val="0"/>
        </a:spcAft>
        <a:defRPr sz="3300" b="1">
          <a:solidFill>
            <a:srgbClr val="004687"/>
          </a:solidFill>
          <a:latin typeface="Calibri" pitchFamily="34" charset="0"/>
        </a:defRPr>
      </a:lvl2pPr>
      <a:lvl3pPr algn="l" rtl="0" eaLnBrk="0" fontAlgn="base" hangingPunct="0">
        <a:spcBef>
          <a:spcPct val="0"/>
        </a:spcBef>
        <a:spcAft>
          <a:spcPct val="0"/>
        </a:spcAft>
        <a:defRPr sz="3300" b="1">
          <a:solidFill>
            <a:srgbClr val="004687"/>
          </a:solidFill>
          <a:latin typeface="Calibri" pitchFamily="34" charset="0"/>
        </a:defRPr>
      </a:lvl3pPr>
      <a:lvl4pPr algn="l" rtl="0" eaLnBrk="0" fontAlgn="base" hangingPunct="0">
        <a:spcBef>
          <a:spcPct val="0"/>
        </a:spcBef>
        <a:spcAft>
          <a:spcPct val="0"/>
        </a:spcAft>
        <a:defRPr sz="3300" b="1">
          <a:solidFill>
            <a:srgbClr val="004687"/>
          </a:solidFill>
          <a:latin typeface="Calibri" pitchFamily="34" charset="0"/>
        </a:defRPr>
      </a:lvl4pPr>
      <a:lvl5pPr algn="l" rtl="0" eaLnBrk="0" fontAlgn="base" hangingPunct="0">
        <a:spcBef>
          <a:spcPct val="0"/>
        </a:spcBef>
        <a:spcAft>
          <a:spcPct val="0"/>
        </a:spcAft>
        <a:defRPr sz="3300" b="1">
          <a:solidFill>
            <a:srgbClr val="004687"/>
          </a:solidFill>
          <a:latin typeface="Calibri" pitchFamily="34" charset="0"/>
        </a:defRPr>
      </a:lvl5pPr>
      <a:lvl6pPr marL="457200" algn="l" rtl="0" fontAlgn="base">
        <a:spcBef>
          <a:spcPct val="0"/>
        </a:spcBef>
        <a:spcAft>
          <a:spcPct val="0"/>
        </a:spcAft>
        <a:defRPr sz="3300" b="1">
          <a:solidFill>
            <a:srgbClr val="004687"/>
          </a:solidFill>
          <a:latin typeface="Calibri" pitchFamily="34" charset="0"/>
        </a:defRPr>
      </a:lvl6pPr>
      <a:lvl7pPr marL="914400" algn="l" rtl="0" fontAlgn="base">
        <a:spcBef>
          <a:spcPct val="0"/>
        </a:spcBef>
        <a:spcAft>
          <a:spcPct val="0"/>
        </a:spcAft>
        <a:defRPr sz="3300" b="1">
          <a:solidFill>
            <a:srgbClr val="004687"/>
          </a:solidFill>
          <a:latin typeface="Calibri" pitchFamily="34" charset="0"/>
        </a:defRPr>
      </a:lvl7pPr>
      <a:lvl8pPr marL="1371600" algn="l" rtl="0" fontAlgn="base">
        <a:spcBef>
          <a:spcPct val="0"/>
        </a:spcBef>
        <a:spcAft>
          <a:spcPct val="0"/>
        </a:spcAft>
        <a:defRPr sz="3300" b="1">
          <a:solidFill>
            <a:srgbClr val="004687"/>
          </a:solidFill>
          <a:latin typeface="Calibri" pitchFamily="34" charset="0"/>
        </a:defRPr>
      </a:lvl8pPr>
      <a:lvl9pPr marL="1828800" algn="l" rtl="0" fontAlgn="base">
        <a:spcBef>
          <a:spcPct val="0"/>
        </a:spcBef>
        <a:spcAft>
          <a:spcPct val="0"/>
        </a:spcAft>
        <a:defRPr sz="3300" b="1">
          <a:solidFill>
            <a:srgbClr val="004687"/>
          </a:solidFill>
          <a:latin typeface="Calibri" pitchFamily="34" charset="0"/>
        </a:defRPr>
      </a:lvl9pPr>
    </p:titleStyle>
    <p:bodyStyle>
      <a:lvl1pPr algn="l" rtl="0" eaLnBrk="0" fontAlgn="base" hangingPunct="0">
        <a:spcBef>
          <a:spcPct val="20000"/>
        </a:spcBef>
        <a:spcAft>
          <a:spcPct val="0"/>
        </a:spcAft>
        <a:defRPr sz="2200" b="1">
          <a:solidFill>
            <a:srgbClr val="004687"/>
          </a:solidFill>
          <a:latin typeface="+mn-lt"/>
          <a:ea typeface="+mn-ea"/>
          <a:cs typeface="+mn-cs"/>
        </a:defRPr>
      </a:lvl1pPr>
      <a:lvl2pPr marL="742950" indent="-285750" algn="l" rtl="0" eaLnBrk="0" fontAlgn="base" hangingPunct="0">
        <a:spcBef>
          <a:spcPct val="20000"/>
        </a:spcBef>
        <a:spcAft>
          <a:spcPct val="0"/>
        </a:spcAft>
        <a:buChar char="•"/>
        <a:defRPr sz="2200" b="1">
          <a:solidFill>
            <a:srgbClr val="004687"/>
          </a:solidFill>
          <a:latin typeface="+mn-lt"/>
        </a:defRPr>
      </a:lvl2pPr>
      <a:lvl3pPr marL="1143000" indent="-228600" algn="l" rtl="0" eaLnBrk="0" fontAlgn="base" hangingPunct="0">
        <a:spcBef>
          <a:spcPct val="20000"/>
        </a:spcBef>
        <a:spcAft>
          <a:spcPct val="0"/>
        </a:spcAft>
        <a:buFont typeface="Calibri" pitchFamily="34" charset="0"/>
        <a:buChar char="–"/>
        <a:defRPr sz="2200" b="1">
          <a:solidFill>
            <a:srgbClr val="004687"/>
          </a:solidFill>
          <a:latin typeface="+mn-lt"/>
        </a:defRPr>
      </a:lvl3pPr>
      <a:lvl4pPr marL="1600200" indent="-228600" algn="l" rtl="0" eaLnBrk="0" fontAlgn="base" hangingPunct="0">
        <a:spcBef>
          <a:spcPct val="20000"/>
        </a:spcBef>
        <a:spcAft>
          <a:spcPct val="0"/>
        </a:spcAft>
        <a:buChar char="•"/>
        <a:defRPr sz="2200" b="1">
          <a:solidFill>
            <a:srgbClr val="004687"/>
          </a:solidFill>
          <a:latin typeface="+mn-lt"/>
        </a:defRPr>
      </a:lvl4pPr>
      <a:lvl5pPr marL="2057400" indent="-228600" algn="l" rtl="0" eaLnBrk="0" fontAlgn="base" hangingPunct="0">
        <a:spcBef>
          <a:spcPct val="20000"/>
        </a:spcBef>
        <a:spcAft>
          <a:spcPct val="0"/>
        </a:spcAft>
        <a:buChar char="»"/>
        <a:defRPr sz="2200" b="1">
          <a:solidFill>
            <a:srgbClr val="004687"/>
          </a:solidFill>
          <a:latin typeface="+mn-lt"/>
        </a:defRPr>
      </a:lvl5pPr>
      <a:lvl6pPr marL="2514600" indent="-228600" algn="l" rtl="0" fontAlgn="base">
        <a:spcBef>
          <a:spcPct val="20000"/>
        </a:spcBef>
        <a:spcAft>
          <a:spcPct val="0"/>
        </a:spcAft>
        <a:buChar char="»"/>
        <a:defRPr sz="2200" b="1">
          <a:solidFill>
            <a:srgbClr val="004687"/>
          </a:solidFill>
          <a:latin typeface="+mn-lt"/>
        </a:defRPr>
      </a:lvl6pPr>
      <a:lvl7pPr marL="2971800" indent="-228600" algn="l" rtl="0" fontAlgn="base">
        <a:spcBef>
          <a:spcPct val="20000"/>
        </a:spcBef>
        <a:spcAft>
          <a:spcPct val="0"/>
        </a:spcAft>
        <a:buChar char="»"/>
        <a:defRPr sz="2200" b="1">
          <a:solidFill>
            <a:srgbClr val="004687"/>
          </a:solidFill>
          <a:latin typeface="+mn-lt"/>
        </a:defRPr>
      </a:lvl7pPr>
      <a:lvl8pPr marL="3429000" indent="-228600" algn="l" rtl="0" fontAlgn="base">
        <a:spcBef>
          <a:spcPct val="20000"/>
        </a:spcBef>
        <a:spcAft>
          <a:spcPct val="0"/>
        </a:spcAft>
        <a:buChar char="»"/>
        <a:defRPr sz="2200" b="1">
          <a:solidFill>
            <a:srgbClr val="004687"/>
          </a:solidFill>
          <a:latin typeface="+mn-lt"/>
        </a:defRPr>
      </a:lvl8pPr>
      <a:lvl9pPr marL="3886200" indent="-228600" algn="l" rtl="0" fontAlgn="base">
        <a:spcBef>
          <a:spcPct val="20000"/>
        </a:spcBef>
        <a:spcAft>
          <a:spcPct val="0"/>
        </a:spcAft>
        <a:buChar char="»"/>
        <a:defRPr sz="2200" b="1">
          <a:solidFill>
            <a:srgbClr val="00468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401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600200"/>
            <a:ext cx="82296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Indented</a:t>
            </a:r>
          </a:p>
          <a:p>
            <a:pPr lvl="2"/>
            <a:r>
              <a:rPr lang="en-GB" altLang="en-US" smtClean="0"/>
              <a:t>Indented again</a:t>
            </a:r>
          </a:p>
          <a:p>
            <a:pPr lvl="3"/>
            <a:r>
              <a:rPr lang="en-GB" altLang="en-US" smtClean="0"/>
              <a:t>Indented once again</a:t>
            </a:r>
          </a:p>
        </p:txBody>
      </p:sp>
      <p:sp>
        <p:nvSpPr>
          <p:cNvPr id="73732" name="Rectangle 4"/>
          <p:cNvSpPr>
            <a:spLocks noGrp="1" noChangeArrowheads="1"/>
          </p:cNvSpPr>
          <p:nvPr>
            <p:ph type="sldNum" sz="quarter" idx="4"/>
          </p:nvPr>
        </p:nvSpPr>
        <p:spPr bwMode="auto">
          <a:xfrm>
            <a:off x="7956550" y="6245225"/>
            <a:ext cx="730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4687"/>
                </a:solidFill>
              </a:defRPr>
            </a:lvl1pPr>
          </a:lstStyle>
          <a:p>
            <a:pPr>
              <a:defRPr/>
            </a:pPr>
            <a:fld id="{B50B7AA7-C1C9-47B5-9465-162A924C742D}" type="slidenum">
              <a:rPr lang="en-GB" altLang="en-US"/>
              <a:pPr>
                <a:defRPr/>
              </a:pPr>
              <a:t>‹#›</a:t>
            </a:fld>
            <a:endParaRPr lang="en-GB" altLang="en-US"/>
          </a:p>
        </p:txBody>
      </p:sp>
      <p:pic>
        <p:nvPicPr>
          <p:cNvPr id="3077" name="Picture 6"/>
          <p:cNvPicPr>
            <a:picLocks noChangeAspect="1" noChangeArrowheads="1"/>
          </p:cNvPicPr>
          <p:nvPr userDrawn="1"/>
        </p:nvPicPr>
        <p:blipFill>
          <a:blip r:embed="rId13">
            <a:extLst>
              <a:ext uri="{28A0092B-C50C-407E-A947-70E740481C1C}">
                <a14:useLocalDpi xmlns:a14="http://schemas.microsoft.com/office/drawing/2010/main" val="0"/>
              </a:ext>
            </a:extLst>
          </a:blip>
          <a:srcRect l="48921" b="34410"/>
          <a:stretch>
            <a:fillRect/>
          </a:stretch>
        </p:blipFill>
        <p:spPr bwMode="auto">
          <a:xfrm>
            <a:off x="539750" y="5805488"/>
            <a:ext cx="1052513"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73"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rtl="0" eaLnBrk="0" fontAlgn="base" hangingPunct="0">
        <a:spcBef>
          <a:spcPct val="0"/>
        </a:spcBef>
        <a:spcAft>
          <a:spcPct val="0"/>
        </a:spcAft>
        <a:defRPr sz="3300" b="1">
          <a:solidFill>
            <a:srgbClr val="004687"/>
          </a:solidFill>
          <a:latin typeface="+mj-lt"/>
          <a:ea typeface="+mj-ea"/>
          <a:cs typeface="+mj-cs"/>
        </a:defRPr>
      </a:lvl1pPr>
      <a:lvl2pPr algn="l" rtl="0" eaLnBrk="0" fontAlgn="base" hangingPunct="0">
        <a:spcBef>
          <a:spcPct val="0"/>
        </a:spcBef>
        <a:spcAft>
          <a:spcPct val="0"/>
        </a:spcAft>
        <a:defRPr sz="3300" b="1">
          <a:solidFill>
            <a:srgbClr val="004687"/>
          </a:solidFill>
          <a:latin typeface="Calibri" pitchFamily="34" charset="0"/>
        </a:defRPr>
      </a:lvl2pPr>
      <a:lvl3pPr algn="l" rtl="0" eaLnBrk="0" fontAlgn="base" hangingPunct="0">
        <a:spcBef>
          <a:spcPct val="0"/>
        </a:spcBef>
        <a:spcAft>
          <a:spcPct val="0"/>
        </a:spcAft>
        <a:defRPr sz="3300" b="1">
          <a:solidFill>
            <a:srgbClr val="004687"/>
          </a:solidFill>
          <a:latin typeface="Calibri" pitchFamily="34" charset="0"/>
        </a:defRPr>
      </a:lvl3pPr>
      <a:lvl4pPr algn="l" rtl="0" eaLnBrk="0" fontAlgn="base" hangingPunct="0">
        <a:spcBef>
          <a:spcPct val="0"/>
        </a:spcBef>
        <a:spcAft>
          <a:spcPct val="0"/>
        </a:spcAft>
        <a:defRPr sz="3300" b="1">
          <a:solidFill>
            <a:srgbClr val="004687"/>
          </a:solidFill>
          <a:latin typeface="Calibri" pitchFamily="34" charset="0"/>
        </a:defRPr>
      </a:lvl4pPr>
      <a:lvl5pPr algn="l" rtl="0" eaLnBrk="0" fontAlgn="base" hangingPunct="0">
        <a:spcBef>
          <a:spcPct val="0"/>
        </a:spcBef>
        <a:spcAft>
          <a:spcPct val="0"/>
        </a:spcAft>
        <a:defRPr sz="3300" b="1">
          <a:solidFill>
            <a:srgbClr val="004687"/>
          </a:solidFill>
          <a:latin typeface="Calibri" pitchFamily="34" charset="0"/>
        </a:defRPr>
      </a:lvl5pPr>
      <a:lvl6pPr marL="457200" algn="l" rtl="0" fontAlgn="base">
        <a:spcBef>
          <a:spcPct val="0"/>
        </a:spcBef>
        <a:spcAft>
          <a:spcPct val="0"/>
        </a:spcAft>
        <a:defRPr sz="3300" b="1">
          <a:solidFill>
            <a:srgbClr val="004687"/>
          </a:solidFill>
          <a:latin typeface="Calibri" pitchFamily="34" charset="0"/>
        </a:defRPr>
      </a:lvl6pPr>
      <a:lvl7pPr marL="914400" algn="l" rtl="0" fontAlgn="base">
        <a:spcBef>
          <a:spcPct val="0"/>
        </a:spcBef>
        <a:spcAft>
          <a:spcPct val="0"/>
        </a:spcAft>
        <a:defRPr sz="3300" b="1">
          <a:solidFill>
            <a:srgbClr val="004687"/>
          </a:solidFill>
          <a:latin typeface="Calibri" pitchFamily="34" charset="0"/>
        </a:defRPr>
      </a:lvl7pPr>
      <a:lvl8pPr marL="1371600" algn="l" rtl="0" fontAlgn="base">
        <a:spcBef>
          <a:spcPct val="0"/>
        </a:spcBef>
        <a:spcAft>
          <a:spcPct val="0"/>
        </a:spcAft>
        <a:defRPr sz="3300" b="1">
          <a:solidFill>
            <a:srgbClr val="004687"/>
          </a:solidFill>
          <a:latin typeface="Calibri" pitchFamily="34" charset="0"/>
        </a:defRPr>
      </a:lvl8pPr>
      <a:lvl9pPr marL="1828800" algn="l" rtl="0" fontAlgn="base">
        <a:spcBef>
          <a:spcPct val="0"/>
        </a:spcBef>
        <a:spcAft>
          <a:spcPct val="0"/>
        </a:spcAft>
        <a:defRPr sz="3300" b="1">
          <a:solidFill>
            <a:srgbClr val="004687"/>
          </a:solidFill>
          <a:latin typeface="Calibri" pitchFamily="34" charset="0"/>
        </a:defRPr>
      </a:lvl9pPr>
    </p:titleStyle>
    <p:bodyStyle>
      <a:lvl1pPr algn="l" rtl="0" eaLnBrk="0" fontAlgn="base" hangingPunct="0">
        <a:spcBef>
          <a:spcPct val="20000"/>
        </a:spcBef>
        <a:spcAft>
          <a:spcPct val="0"/>
        </a:spcAft>
        <a:defRPr sz="2200" b="1">
          <a:solidFill>
            <a:srgbClr val="004687"/>
          </a:solidFill>
          <a:latin typeface="+mn-lt"/>
          <a:ea typeface="+mn-ea"/>
          <a:cs typeface="+mn-cs"/>
        </a:defRPr>
      </a:lvl1pPr>
      <a:lvl2pPr marL="365125" algn="l" rtl="0" eaLnBrk="0" fontAlgn="base" hangingPunct="0">
        <a:spcBef>
          <a:spcPct val="20000"/>
        </a:spcBef>
        <a:spcAft>
          <a:spcPct val="0"/>
        </a:spcAft>
        <a:defRPr sz="2200" b="1">
          <a:solidFill>
            <a:srgbClr val="004687"/>
          </a:solidFill>
          <a:latin typeface="+mn-lt"/>
        </a:defRPr>
      </a:lvl2pPr>
      <a:lvl3pPr marL="709613" indent="4763" algn="l" rtl="0" eaLnBrk="0" fontAlgn="base" hangingPunct="0">
        <a:spcBef>
          <a:spcPct val="20000"/>
        </a:spcBef>
        <a:spcAft>
          <a:spcPct val="0"/>
        </a:spcAft>
        <a:defRPr sz="2200" b="1">
          <a:solidFill>
            <a:srgbClr val="004687"/>
          </a:solidFill>
          <a:latin typeface="+mn-lt"/>
        </a:defRPr>
      </a:lvl3pPr>
      <a:lvl4pPr marL="1081088" algn="l" rtl="0" eaLnBrk="0" fontAlgn="base" hangingPunct="0">
        <a:spcBef>
          <a:spcPct val="20000"/>
        </a:spcBef>
        <a:spcAft>
          <a:spcPct val="0"/>
        </a:spcAft>
        <a:defRPr sz="2200" b="1">
          <a:solidFill>
            <a:srgbClr val="004687"/>
          </a:solidFill>
          <a:latin typeface="+mn-lt"/>
        </a:defRPr>
      </a:lvl4pPr>
      <a:lvl5pPr marL="2262188" indent="-228600" algn="l" rtl="0" eaLnBrk="0" fontAlgn="base" hangingPunct="0">
        <a:spcBef>
          <a:spcPct val="20000"/>
        </a:spcBef>
        <a:spcAft>
          <a:spcPct val="0"/>
        </a:spcAft>
        <a:defRPr sz="2200" b="1">
          <a:solidFill>
            <a:srgbClr val="004687"/>
          </a:solidFill>
          <a:latin typeface="+mn-lt"/>
        </a:defRPr>
      </a:lvl5pPr>
      <a:lvl6pPr marL="2719388" indent="-228600" algn="l" rtl="0" fontAlgn="base">
        <a:spcBef>
          <a:spcPct val="20000"/>
        </a:spcBef>
        <a:spcAft>
          <a:spcPct val="0"/>
        </a:spcAft>
        <a:defRPr sz="2200" b="1">
          <a:solidFill>
            <a:srgbClr val="004687"/>
          </a:solidFill>
          <a:latin typeface="+mn-lt"/>
        </a:defRPr>
      </a:lvl6pPr>
      <a:lvl7pPr marL="3176588" indent="-228600" algn="l" rtl="0" fontAlgn="base">
        <a:spcBef>
          <a:spcPct val="20000"/>
        </a:spcBef>
        <a:spcAft>
          <a:spcPct val="0"/>
        </a:spcAft>
        <a:defRPr sz="2200" b="1">
          <a:solidFill>
            <a:srgbClr val="004687"/>
          </a:solidFill>
          <a:latin typeface="+mn-lt"/>
        </a:defRPr>
      </a:lvl7pPr>
      <a:lvl8pPr marL="3633788" indent="-228600" algn="l" rtl="0" fontAlgn="base">
        <a:spcBef>
          <a:spcPct val="20000"/>
        </a:spcBef>
        <a:spcAft>
          <a:spcPct val="0"/>
        </a:spcAft>
        <a:defRPr sz="2200" b="1">
          <a:solidFill>
            <a:srgbClr val="004687"/>
          </a:solidFill>
          <a:latin typeface="+mn-lt"/>
        </a:defRPr>
      </a:lvl8pPr>
      <a:lvl9pPr marL="4090988" indent="-228600" algn="l" rtl="0" fontAlgn="base">
        <a:spcBef>
          <a:spcPct val="20000"/>
        </a:spcBef>
        <a:spcAft>
          <a:spcPct val="0"/>
        </a:spcAft>
        <a:defRPr sz="2200" b="1">
          <a:solidFill>
            <a:srgbClr val="00468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ChangeAspect="1" noChangeArrowheads="1"/>
          </p:cNvSpPr>
          <p:nvPr/>
        </p:nvSpPr>
        <p:spPr bwMode="auto">
          <a:xfrm>
            <a:off x="0" y="0"/>
            <a:ext cx="9140825" cy="6854825"/>
          </a:xfrm>
          <a:prstGeom prst="rect">
            <a:avLst/>
          </a:prstGeom>
          <a:gradFill rotWithShape="1">
            <a:gsLst>
              <a:gs pos="0">
                <a:schemeClr val="hlink"/>
              </a:gs>
              <a:gs pos="100000">
                <a:schemeClr val="hlink">
                  <a:gamma/>
                  <a:tint val="76078"/>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60419" name="Rectangle 3"/>
          <p:cNvSpPr>
            <a:spLocks noGrp="1" noChangeArrowheads="1"/>
          </p:cNvSpPr>
          <p:nvPr>
            <p:ph type="sldNum" sz="quarter" idx="4"/>
          </p:nvPr>
        </p:nvSpPr>
        <p:spPr bwMode="auto">
          <a:xfrm>
            <a:off x="6470650"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cs typeface="+mn-cs"/>
              </a:defRPr>
            </a:lvl1pPr>
          </a:lstStyle>
          <a:p>
            <a:pPr>
              <a:defRPr/>
            </a:pPr>
            <a:fld id="{1D9F178D-B5C1-4EEA-8AF0-B477FB90C0F2}" type="slidenum">
              <a:rPr lang="en-GB" altLang="en-US"/>
              <a:pPr>
                <a:defRPr/>
              </a:pPr>
              <a:t>‹#›</a:t>
            </a:fld>
            <a:endParaRPr lang="en-GB" altLang="en-US"/>
          </a:p>
        </p:txBody>
      </p:sp>
      <p:sp>
        <p:nvSpPr>
          <p:cNvPr id="4100" name="Rectangle 4"/>
          <p:cNvSpPr>
            <a:spLocks noGrp="1" noChangeArrowheads="1"/>
          </p:cNvSpPr>
          <p:nvPr>
            <p:ph type="title"/>
          </p:nvPr>
        </p:nvSpPr>
        <p:spPr bwMode="auto">
          <a:xfrm>
            <a:off x="539750" y="1196975"/>
            <a:ext cx="52562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pic>
        <p:nvPicPr>
          <p:cNvPr id="4101" name="Picture 6"/>
          <p:cNvPicPr>
            <a:picLocks noChangeAspect="1" noChangeArrowheads="1"/>
          </p:cNvPicPr>
          <p:nvPr/>
        </p:nvPicPr>
        <p:blipFill>
          <a:blip r:embed="rId13">
            <a:extLst>
              <a:ext uri="{28A0092B-C50C-407E-A947-70E740481C1C}">
                <a14:useLocalDpi xmlns:a14="http://schemas.microsoft.com/office/drawing/2010/main" val="0"/>
              </a:ext>
            </a:extLst>
          </a:blip>
          <a:srcRect l="45454" t="-8745" b="22433"/>
          <a:stretch>
            <a:fillRect/>
          </a:stretch>
        </p:blipFill>
        <p:spPr bwMode="auto">
          <a:xfrm>
            <a:off x="468313" y="5734050"/>
            <a:ext cx="11239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l" rtl="0" eaLnBrk="0" fontAlgn="base" hangingPunct="0">
        <a:spcBef>
          <a:spcPct val="0"/>
        </a:spcBef>
        <a:spcAft>
          <a:spcPct val="0"/>
        </a:spcAft>
        <a:defRPr sz="3300" b="1">
          <a:solidFill>
            <a:schemeClr val="bg1"/>
          </a:solidFill>
          <a:latin typeface="+mj-lt"/>
          <a:ea typeface="+mj-ea"/>
          <a:cs typeface="+mj-cs"/>
        </a:defRPr>
      </a:lvl1pPr>
      <a:lvl2pPr algn="l" rtl="0" eaLnBrk="0" fontAlgn="base" hangingPunct="0">
        <a:spcBef>
          <a:spcPct val="0"/>
        </a:spcBef>
        <a:spcAft>
          <a:spcPct val="0"/>
        </a:spcAft>
        <a:defRPr sz="3300" b="1">
          <a:solidFill>
            <a:schemeClr val="bg1"/>
          </a:solidFill>
          <a:latin typeface="Calibri" pitchFamily="34" charset="0"/>
          <a:cs typeface="Arial" charset="0"/>
        </a:defRPr>
      </a:lvl2pPr>
      <a:lvl3pPr algn="l" rtl="0" eaLnBrk="0" fontAlgn="base" hangingPunct="0">
        <a:spcBef>
          <a:spcPct val="0"/>
        </a:spcBef>
        <a:spcAft>
          <a:spcPct val="0"/>
        </a:spcAft>
        <a:defRPr sz="3300" b="1">
          <a:solidFill>
            <a:schemeClr val="bg1"/>
          </a:solidFill>
          <a:latin typeface="Calibri" pitchFamily="34" charset="0"/>
          <a:cs typeface="Arial" charset="0"/>
        </a:defRPr>
      </a:lvl3pPr>
      <a:lvl4pPr algn="l" rtl="0" eaLnBrk="0" fontAlgn="base" hangingPunct="0">
        <a:spcBef>
          <a:spcPct val="0"/>
        </a:spcBef>
        <a:spcAft>
          <a:spcPct val="0"/>
        </a:spcAft>
        <a:defRPr sz="3300" b="1">
          <a:solidFill>
            <a:schemeClr val="bg1"/>
          </a:solidFill>
          <a:latin typeface="Calibri" pitchFamily="34" charset="0"/>
          <a:cs typeface="Arial" charset="0"/>
        </a:defRPr>
      </a:lvl4pPr>
      <a:lvl5pPr algn="l" rtl="0" eaLnBrk="0" fontAlgn="base" hangingPunct="0">
        <a:spcBef>
          <a:spcPct val="0"/>
        </a:spcBef>
        <a:spcAft>
          <a:spcPct val="0"/>
        </a:spcAft>
        <a:defRPr sz="3300" b="1">
          <a:solidFill>
            <a:schemeClr val="bg1"/>
          </a:solidFill>
          <a:latin typeface="Calibri" pitchFamily="34" charset="0"/>
          <a:cs typeface="Arial" charset="0"/>
        </a:defRPr>
      </a:lvl5pPr>
      <a:lvl6pPr marL="457200" algn="l" rtl="0" fontAlgn="base">
        <a:spcBef>
          <a:spcPct val="0"/>
        </a:spcBef>
        <a:spcAft>
          <a:spcPct val="0"/>
        </a:spcAft>
        <a:defRPr sz="3300" b="1">
          <a:solidFill>
            <a:schemeClr val="bg1"/>
          </a:solidFill>
          <a:latin typeface="Calibri" pitchFamily="34" charset="0"/>
          <a:cs typeface="Arial" charset="0"/>
        </a:defRPr>
      </a:lvl6pPr>
      <a:lvl7pPr marL="914400" algn="l" rtl="0" fontAlgn="base">
        <a:spcBef>
          <a:spcPct val="0"/>
        </a:spcBef>
        <a:spcAft>
          <a:spcPct val="0"/>
        </a:spcAft>
        <a:defRPr sz="3300" b="1">
          <a:solidFill>
            <a:schemeClr val="bg1"/>
          </a:solidFill>
          <a:latin typeface="Calibri" pitchFamily="34" charset="0"/>
          <a:cs typeface="Arial" charset="0"/>
        </a:defRPr>
      </a:lvl7pPr>
      <a:lvl8pPr marL="1371600" algn="l" rtl="0" fontAlgn="base">
        <a:spcBef>
          <a:spcPct val="0"/>
        </a:spcBef>
        <a:spcAft>
          <a:spcPct val="0"/>
        </a:spcAft>
        <a:defRPr sz="3300" b="1">
          <a:solidFill>
            <a:schemeClr val="bg1"/>
          </a:solidFill>
          <a:latin typeface="Calibri" pitchFamily="34" charset="0"/>
          <a:cs typeface="Arial" charset="0"/>
        </a:defRPr>
      </a:lvl8pPr>
      <a:lvl9pPr marL="1828800" algn="l" rtl="0" fontAlgn="base">
        <a:spcBef>
          <a:spcPct val="0"/>
        </a:spcBef>
        <a:spcAft>
          <a:spcPct val="0"/>
        </a:spcAft>
        <a:defRPr sz="3300" b="1">
          <a:solidFill>
            <a:schemeClr val="bg1"/>
          </a:solidFill>
          <a:latin typeface="Calibri" pitchFamily="34" charset="0"/>
          <a:cs typeface="Arial" charset="0"/>
        </a:defRPr>
      </a:lvl9pPr>
    </p:titleStyle>
    <p:bodyStyle>
      <a:lvl1pPr algn="l" rtl="0" eaLnBrk="0" fontAlgn="base" hangingPunct="0">
        <a:spcBef>
          <a:spcPct val="20000"/>
        </a:spcBef>
        <a:spcAft>
          <a:spcPct val="0"/>
        </a:spcAft>
        <a:defRPr sz="800" b="1">
          <a:solidFill>
            <a:schemeClr val="hlink"/>
          </a:solidFill>
          <a:latin typeface="+mn-lt"/>
          <a:ea typeface="+mn-ea"/>
          <a:cs typeface="+mn-cs"/>
        </a:defRPr>
      </a:lvl1pPr>
      <a:lvl2pPr marL="542925" indent="-363538" algn="l" rtl="0" eaLnBrk="0" fontAlgn="base" hangingPunct="0">
        <a:spcBef>
          <a:spcPct val="20000"/>
        </a:spcBef>
        <a:spcAft>
          <a:spcPct val="0"/>
        </a:spcAft>
        <a:buChar char="–"/>
        <a:defRPr sz="800">
          <a:solidFill>
            <a:schemeClr val="hlink"/>
          </a:solidFill>
          <a:latin typeface="Arial" charset="0"/>
          <a:cs typeface="+mn-cs"/>
        </a:defRPr>
      </a:lvl2pPr>
      <a:lvl3pPr marL="1069975" indent="-347663" algn="l" rtl="0" eaLnBrk="0" fontAlgn="base" hangingPunct="0">
        <a:spcBef>
          <a:spcPct val="20000"/>
        </a:spcBef>
        <a:spcAft>
          <a:spcPct val="0"/>
        </a:spcAft>
        <a:buChar char="•"/>
        <a:defRPr sz="800">
          <a:solidFill>
            <a:schemeClr val="hlink"/>
          </a:solidFill>
          <a:latin typeface="Arial" charset="0"/>
          <a:cs typeface="+mn-cs"/>
        </a:defRPr>
      </a:lvl3pPr>
      <a:lvl4pPr marL="1611313" indent="-361950" algn="l" rtl="0" eaLnBrk="0" fontAlgn="base" hangingPunct="0">
        <a:spcBef>
          <a:spcPct val="20000"/>
        </a:spcBef>
        <a:spcAft>
          <a:spcPct val="0"/>
        </a:spcAft>
        <a:buChar char="–"/>
        <a:defRPr sz="800">
          <a:solidFill>
            <a:schemeClr val="hlink"/>
          </a:solidFill>
          <a:latin typeface="Arial" charset="0"/>
          <a:cs typeface="+mn-cs"/>
        </a:defRPr>
      </a:lvl4pPr>
      <a:lvl5pPr marL="2154238" indent="-363538" algn="l" rtl="0" eaLnBrk="0" fontAlgn="base" hangingPunct="0">
        <a:spcBef>
          <a:spcPct val="20000"/>
        </a:spcBef>
        <a:spcAft>
          <a:spcPct val="0"/>
        </a:spcAft>
        <a:buChar char="•"/>
        <a:defRPr sz="800">
          <a:solidFill>
            <a:schemeClr val="hlink"/>
          </a:solidFill>
          <a:latin typeface="Arial" charset="0"/>
          <a:cs typeface="+mn-cs"/>
        </a:defRPr>
      </a:lvl5pPr>
      <a:lvl6pPr marL="2611438" indent="-363538" algn="l" rtl="0" fontAlgn="base">
        <a:spcBef>
          <a:spcPct val="20000"/>
        </a:spcBef>
        <a:spcAft>
          <a:spcPct val="0"/>
        </a:spcAft>
        <a:buChar char="•"/>
        <a:defRPr sz="800">
          <a:solidFill>
            <a:schemeClr val="hlink"/>
          </a:solidFill>
          <a:latin typeface="Arial" charset="0"/>
          <a:cs typeface="+mn-cs"/>
        </a:defRPr>
      </a:lvl6pPr>
      <a:lvl7pPr marL="3068638" indent="-363538" algn="l" rtl="0" fontAlgn="base">
        <a:spcBef>
          <a:spcPct val="20000"/>
        </a:spcBef>
        <a:spcAft>
          <a:spcPct val="0"/>
        </a:spcAft>
        <a:buChar char="•"/>
        <a:defRPr sz="800">
          <a:solidFill>
            <a:schemeClr val="hlink"/>
          </a:solidFill>
          <a:latin typeface="Arial" charset="0"/>
          <a:cs typeface="+mn-cs"/>
        </a:defRPr>
      </a:lvl7pPr>
      <a:lvl8pPr marL="3525838" indent="-363538" algn="l" rtl="0" fontAlgn="base">
        <a:spcBef>
          <a:spcPct val="20000"/>
        </a:spcBef>
        <a:spcAft>
          <a:spcPct val="0"/>
        </a:spcAft>
        <a:buChar char="•"/>
        <a:defRPr sz="800">
          <a:solidFill>
            <a:schemeClr val="hlink"/>
          </a:solidFill>
          <a:latin typeface="Arial" charset="0"/>
          <a:cs typeface="+mn-cs"/>
        </a:defRPr>
      </a:lvl8pPr>
      <a:lvl9pPr marL="3983038" indent="-363538" algn="l" rtl="0" fontAlgn="base">
        <a:spcBef>
          <a:spcPct val="20000"/>
        </a:spcBef>
        <a:spcAft>
          <a:spcPct val="0"/>
        </a:spcAft>
        <a:buChar char="•"/>
        <a:defRPr sz="800">
          <a:solidFill>
            <a:schemeClr val="hlink"/>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ChangeAspect="1" noChangeArrowheads="1"/>
          </p:cNvSpPr>
          <p:nvPr/>
        </p:nvSpPr>
        <p:spPr bwMode="auto">
          <a:xfrm>
            <a:off x="0" y="0"/>
            <a:ext cx="9140825" cy="6854825"/>
          </a:xfrm>
          <a:prstGeom prst="rect">
            <a:avLst/>
          </a:prstGeom>
          <a:gradFill rotWithShape="1">
            <a:gsLst>
              <a:gs pos="0">
                <a:schemeClr val="tx1"/>
              </a:gs>
              <a:gs pos="100000">
                <a:schemeClr val="tx1">
                  <a:gamma/>
                  <a:tint val="76078"/>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p>
        </p:txBody>
      </p:sp>
      <p:sp>
        <p:nvSpPr>
          <p:cNvPr id="59395" name="Rectangle 3"/>
          <p:cNvSpPr>
            <a:spLocks noGrp="1" noChangeArrowheads="1"/>
          </p:cNvSpPr>
          <p:nvPr>
            <p:ph type="sldNum" sz="quarter" idx="4"/>
          </p:nvPr>
        </p:nvSpPr>
        <p:spPr bwMode="auto">
          <a:xfrm>
            <a:off x="6470650"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cs typeface="+mn-cs"/>
              </a:defRPr>
            </a:lvl1pPr>
          </a:lstStyle>
          <a:p>
            <a:pPr>
              <a:defRPr/>
            </a:pPr>
            <a:fld id="{9FA94750-8D95-4E5C-A5F1-9AC1EE5890DD}" type="slidenum">
              <a:rPr lang="en-GB" altLang="en-US"/>
              <a:pPr>
                <a:defRPr/>
              </a:pPr>
              <a:t>‹#›</a:t>
            </a:fld>
            <a:endParaRPr lang="en-GB" altLang="en-US"/>
          </a:p>
        </p:txBody>
      </p:sp>
      <p:sp>
        <p:nvSpPr>
          <p:cNvPr id="5124" name="Rectangle 4"/>
          <p:cNvSpPr>
            <a:spLocks noGrp="1" noChangeArrowheads="1"/>
          </p:cNvSpPr>
          <p:nvPr>
            <p:ph type="title"/>
          </p:nvPr>
        </p:nvSpPr>
        <p:spPr bwMode="auto">
          <a:xfrm>
            <a:off x="539750" y="1196975"/>
            <a:ext cx="52562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pic>
        <p:nvPicPr>
          <p:cNvPr id="5125"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l="45454" t="-8745" b="22433"/>
          <a:stretch>
            <a:fillRect/>
          </a:stretch>
        </p:blipFill>
        <p:spPr bwMode="auto">
          <a:xfrm>
            <a:off x="468313" y="5734050"/>
            <a:ext cx="112395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l" rtl="0" eaLnBrk="0" fontAlgn="base" hangingPunct="0">
        <a:spcBef>
          <a:spcPct val="0"/>
        </a:spcBef>
        <a:spcAft>
          <a:spcPct val="0"/>
        </a:spcAft>
        <a:defRPr sz="3300" b="1">
          <a:solidFill>
            <a:schemeClr val="bg1"/>
          </a:solidFill>
          <a:latin typeface="+mj-lt"/>
          <a:ea typeface="+mj-ea"/>
          <a:cs typeface="+mj-cs"/>
        </a:defRPr>
      </a:lvl1pPr>
      <a:lvl2pPr algn="l" rtl="0" eaLnBrk="0" fontAlgn="base" hangingPunct="0">
        <a:spcBef>
          <a:spcPct val="0"/>
        </a:spcBef>
        <a:spcAft>
          <a:spcPct val="0"/>
        </a:spcAft>
        <a:defRPr sz="3300" b="1">
          <a:solidFill>
            <a:schemeClr val="bg1"/>
          </a:solidFill>
          <a:latin typeface="Calibri" pitchFamily="34" charset="0"/>
          <a:cs typeface="Arial" charset="0"/>
        </a:defRPr>
      </a:lvl2pPr>
      <a:lvl3pPr algn="l" rtl="0" eaLnBrk="0" fontAlgn="base" hangingPunct="0">
        <a:spcBef>
          <a:spcPct val="0"/>
        </a:spcBef>
        <a:spcAft>
          <a:spcPct val="0"/>
        </a:spcAft>
        <a:defRPr sz="3300" b="1">
          <a:solidFill>
            <a:schemeClr val="bg1"/>
          </a:solidFill>
          <a:latin typeface="Calibri" pitchFamily="34" charset="0"/>
          <a:cs typeface="Arial" charset="0"/>
        </a:defRPr>
      </a:lvl3pPr>
      <a:lvl4pPr algn="l" rtl="0" eaLnBrk="0" fontAlgn="base" hangingPunct="0">
        <a:spcBef>
          <a:spcPct val="0"/>
        </a:spcBef>
        <a:spcAft>
          <a:spcPct val="0"/>
        </a:spcAft>
        <a:defRPr sz="3300" b="1">
          <a:solidFill>
            <a:schemeClr val="bg1"/>
          </a:solidFill>
          <a:latin typeface="Calibri" pitchFamily="34" charset="0"/>
          <a:cs typeface="Arial" charset="0"/>
        </a:defRPr>
      </a:lvl4pPr>
      <a:lvl5pPr algn="l" rtl="0" eaLnBrk="0" fontAlgn="base" hangingPunct="0">
        <a:spcBef>
          <a:spcPct val="0"/>
        </a:spcBef>
        <a:spcAft>
          <a:spcPct val="0"/>
        </a:spcAft>
        <a:defRPr sz="3300" b="1">
          <a:solidFill>
            <a:schemeClr val="bg1"/>
          </a:solidFill>
          <a:latin typeface="Calibri" pitchFamily="34" charset="0"/>
          <a:cs typeface="Arial" charset="0"/>
        </a:defRPr>
      </a:lvl5pPr>
      <a:lvl6pPr marL="457200" algn="l" rtl="0" fontAlgn="base">
        <a:spcBef>
          <a:spcPct val="0"/>
        </a:spcBef>
        <a:spcAft>
          <a:spcPct val="0"/>
        </a:spcAft>
        <a:defRPr sz="3300" b="1">
          <a:solidFill>
            <a:schemeClr val="bg1"/>
          </a:solidFill>
          <a:latin typeface="Calibri" pitchFamily="34" charset="0"/>
          <a:cs typeface="Arial" charset="0"/>
        </a:defRPr>
      </a:lvl6pPr>
      <a:lvl7pPr marL="914400" algn="l" rtl="0" fontAlgn="base">
        <a:spcBef>
          <a:spcPct val="0"/>
        </a:spcBef>
        <a:spcAft>
          <a:spcPct val="0"/>
        </a:spcAft>
        <a:defRPr sz="3300" b="1">
          <a:solidFill>
            <a:schemeClr val="bg1"/>
          </a:solidFill>
          <a:latin typeface="Calibri" pitchFamily="34" charset="0"/>
          <a:cs typeface="Arial" charset="0"/>
        </a:defRPr>
      </a:lvl7pPr>
      <a:lvl8pPr marL="1371600" algn="l" rtl="0" fontAlgn="base">
        <a:spcBef>
          <a:spcPct val="0"/>
        </a:spcBef>
        <a:spcAft>
          <a:spcPct val="0"/>
        </a:spcAft>
        <a:defRPr sz="3300" b="1">
          <a:solidFill>
            <a:schemeClr val="bg1"/>
          </a:solidFill>
          <a:latin typeface="Calibri" pitchFamily="34" charset="0"/>
          <a:cs typeface="Arial" charset="0"/>
        </a:defRPr>
      </a:lvl8pPr>
      <a:lvl9pPr marL="1828800" algn="l" rtl="0" fontAlgn="base">
        <a:spcBef>
          <a:spcPct val="0"/>
        </a:spcBef>
        <a:spcAft>
          <a:spcPct val="0"/>
        </a:spcAft>
        <a:defRPr sz="3300" b="1">
          <a:solidFill>
            <a:schemeClr val="bg1"/>
          </a:solidFill>
          <a:latin typeface="Calibri" pitchFamily="34" charset="0"/>
          <a:cs typeface="Arial" charset="0"/>
        </a:defRPr>
      </a:lvl9pPr>
    </p:titleStyle>
    <p:bodyStyle>
      <a:lvl1pPr algn="l" rtl="0" eaLnBrk="0" fontAlgn="base" hangingPunct="0">
        <a:spcBef>
          <a:spcPct val="20000"/>
        </a:spcBef>
        <a:spcAft>
          <a:spcPct val="0"/>
        </a:spcAft>
        <a:defRPr sz="800" b="1">
          <a:solidFill>
            <a:schemeClr val="tx1"/>
          </a:solidFill>
          <a:latin typeface="+mn-lt"/>
          <a:ea typeface="+mn-ea"/>
          <a:cs typeface="+mn-cs"/>
        </a:defRPr>
      </a:lvl1pPr>
      <a:lvl2pPr marL="542925" indent="-363538" algn="l" rtl="0" eaLnBrk="0" fontAlgn="base" hangingPunct="0">
        <a:spcBef>
          <a:spcPct val="20000"/>
        </a:spcBef>
        <a:spcAft>
          <a:spcPct val="0"/>
        </a:spcAft>
        <a:buChar char="–"/>
        <a:defRPr sz="800">
          <a:solidFill>
            <a:schemeClr val="tx1"/>
          </a:solidFill>
          <a:latin typeface="Arial" charset="0"/>
          <a:cs typeface="+mn-cs"/>
        </a:defRPr>
      </a:lvl2pPr>
      <a:lvl3pPr marL="1069975" indent="-347663" algn="l" rtl="0" eaLnBrk="0" fontAlgn="base" hangingPunct="0">
        <a:spcBef>
          <a:spcPct val="20000"/>
        </a:spcBef>
        <a:spcAft>
          <a:spcPct val="0"/>
        </a:spcAft>
        <a:buChar char="•"/>
        <a:defRPr sz="800">
          <a:solidFill>
            <a:schemeClr val="tx1"/>
          </a:solidFill>
          <a:latin typeface="Arial" charset="0"/>
          <a:cs typeface="+mn-cs"/>
        </a:defRPr>
      </a:lvl3pPr>
      <a:lvl4pPr marL="1611313" indent="-361950" algn="l" rtl="0" eaLnBrk="0" fontAlgn="base" hangingPunct="0">
        <a:spcBef>
          <a:spcPct val="20000"/>
        </a:spcBef>
        <a:spcAft>
          <a:spcPct val="0"/>
        </a:spcAft>
        <a:buChar char="–"/>
        <a:defRPr sz="800">
          <a:solidFill>
            <a:schemeClr val="tx1"/>
          </a:solidFill>
          <a:latin typeface="Arial" charset="0"/>
          <a:cs typeface="+mn-cs"/>
        </a:defRPr>
      </a:lvl4pPr>
      <a:lvl5pPr marL="2154238" indent="-363538" algn="l" rtl="0" eaLnBrk="0" fontAlgn="base" hangingPunct="0">
        <a:spcBef>
          <a:spcPct val="20000"/>
        </a:spcBef>
        <a:spcAft>
          <a:spcPct val="0"/>
        </a:spcAft>
        <a:buChar char="•"/>
        <a:defRPr sz="800">
          <a:solidFill>
            <a:schemeClr val="tx1"/>
          </a:solidFill>
          <a:latin typeface="Arial" charset="0"/>
          <a:cs typeface="+mn-cs"/>
        </a:defRPr>
      </a:lvl5pPr>
      <a:lvl6pPr marL="2611438" indent="-363538" algn="l" rtl="0" fontAlgn="base">
        <a:spcBef>
          <a:spcPct val="20000"/>
        </a:spcBef>
        <a:spcAft>
          <a:spcPct val="0"/>
        </a:spcAft>
        <a:buChar char="•"/>
        <a:defRPr sz="800">
          <a:solidFill>
            <a:schemeClr val="tx1"/>
          </a:solidFill>
          <a:latin typeface="Arial" charset="0"/>
          <a:cs typeface="+mn-cs"/>
        </a:defRPr>
      </a:lvl6pPr>
      <a:lvl7pPr marL="3068638" indent="-363538" algn="l" rtl="0" fontAlgn="base">
        <a:spcBef>
          <a:spcPct val="20000"/>
        </a:spcBef>
        <a:spcAft>
          <a:spcPct val="0"/>
        </a:spcAft>
        <a:buChar char="•"/>
        <a:defRPr sz="800">
          <a:solidFill>
            <a:schemeClr val="tx1"/>
          </a:solidFill>
          <a:latin typeface="Arial" charset="0"/>
          <a:cs typeface="+mn-cs"/>
        </a:defRPr>
      </a:lvl7pPr>
      <a:lvl8pPr marL="3525838" indent="-363538" algn="l" rtl="0" fontAlgn="base">
        <a:spcBef>
          <a:spcPct val="20000"/>
        </a:spcBef>
        <a:spcAft>
          <a:spcPct val="0"/>
        </a:spcAft>
        <a:buChar char="•"/>
        <a:defRPr sz="800">
          <a:solidFill>
            <a:schemeClr val="tx1"/>
          </a:solidFill>
          <a:latin typeface="Arial" charset="0"/>
          <a:cs typeface="+mn-cs"/>
        </a:defRPr>
      </a:lvl8pPr>
      <a:lvl9pPr marL="3983038" indent="-363538" algn="l" rtl="0" fontAlgn="base">
        <a:spcBef>
          <a:spcPct val="20000"/>
        </a:spcBef>
        <a:spcAft>
          <a:spcPct val="0"/>
        </a:spcAft>
        <a:buChar char="•"/>
        <a:defRPr sz="8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webapps/doclib/launchdocument.asp?mdocumentid=8383002&amp;Mode=Link"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p:txBody>
          <a:bodyPr/>
          <a:lstStyle/>
          <a:p>
            <a:pPr eaLnBrk="1" hangingPunct="1"/>
            <a:r>
              <a:rPr lang="en-GB" altLang="en-US" smtClean="0"/>
              <a:t>Hand Arm Vibration Briefing</a:t>
            </a:r>
            <a:br>
              <a:rPr lang="en-GB" altLang="en-US" smtClean="0"/>
            </a:br>
            <a:r>
              <a:rPr lang="en-GB" altLang="en-US" smtClean="0"/>
              <a:t>TB-RS-SHE-202-001 </a:t>
            </a:r>
            <a:r>
              <a:rPr lang="en-GB" altLang="en-US" sz="2000" smtClean="0"/>
              <a:t>ver1.04</a:t>
            </a:r>
            <a:endParaRPr lang="en-US" alt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t>HAVS Diagnosis – Preventative Measures</a:t>
            </a:r>
            <a:br>
              <a:rPr lang="en-GB" altLang="en-US" smtClean="0"/>
            </a:br>
            <a:endParaRPr lang="en-GB" altLang="en-US" smtClean="0"/>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GB" dirty="0" smtClean="0"/>
              <a:t>Keep warm at work – wear gloves/ thermal glove liners</a:t>
            </a:r>
          </a:p>
          <a:p>
            <a:pPr marL="342900" indent="-342900">
              <a:buFont typeface="Arial" panose="020B0604020202020204" pitchFamily="34" charset="0"/>
              <a:buChar char="•"/>
              <a:defRPr/>
            </a:pPr>
            <a:r>
              <a:rPr lang="en-GB" dirty="0" smtClean="0"/>
              <a:t>No smoking - (blood circulation)</a:t>
            </a:r>
          </a:p>
          <a:p>
            <a:pPr marL="342900" indent="-342900">
              <a:buFont typeface="Arial" panose="020B0604020202020204" pitchFamily="34" charset="0"/>
              <a:buChar char="•"/>
              <a:defRPr/>
            </a:pPr>
            <a:r>
              <a:rPr lang="en-GB" dirty="0" smtClean="0"/>
              <a:t>If cold take regular breaks to restore body heat</a:t>
            </a:r>
          </a:p>
          <a:p>
            <a:pPr marL="342900" indent="-342900">
              <a:buFont typeface="Arial" panose="020B0604020202020204" pitchFamily="34" charset="0"/>
              <a:buChar char="•"/>
              <a:defRPr/>
            </a:pPr>
            <a:r>
              <a:rPr lang="en-GB" dirty="0" smtClean="0"/>
              <a:t>Physical activity and healthy diet</a:t>
            </a:r>
          </a:p>
          <a:p>
            <a:pPr marL="342900" indent="-342900">
              <a:buFont typeface="Arial" panose="020B0604020202020204" pitchFamily="34" charset="0"/>
              <a:buChar char="•"/>
              <a:defRPr/>
            </a:pPr>
            <a:r>
              <a:rPr lang="en-GB" dirty="0" smtClean="0"/>
              <a:t>Be alcohol aware</a:t>
            </a:r>
          </a:p>
          <a:p>
            <a:pPr marL="342900" indent="-342900">
              <a:buFont typeface="Arial" panose="020B0604020202020204" pitchFamily="34" charset="0"/>
              <a:buChar char="•"/>
              <a:defRPr/>
            </a:pPr>
            <a:r>
              <a:rPr lang="en-GB" dirty="0" smtClean="0"/>
              <a:t>Hand exercises</a:t>
            </a:r>
          </a:p>
          <a:p>
            <a:pPr>
              <a:defRPr/>
            </a:pPr>
            <a:endParaRPr lang="en-GB" dirty="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75" y="4341813"/>
            <a:ext cx="629126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0863" y="255588"/>
            <a:ext cx="8229600" cy="1143000"/>
          </a:xfrm>
        </p:spPr>
        <p:txBody>
          <a:bodyPr/>
          <a:lstStyle/>
          <a:p>
            <a:r>
              <a:rPr lang="en-GB" altLang="en-US" sz="3200" smtClean="0"/>
              <a:t>Safety Family: ‘Manager’ &amp; ‘Supervisor’ duties</a:t>
            </a:r>
          </a:p>
        </p:txBody>
      </p:sp>
      <p:sp>
        <p:nvSpPr>
          <p:cNvPr id="19459" name="Content Placeholder 2"/>
          <p:cNvSpPr>
            <a:spLocks noGrp="1"/>
          </p:cNvSpPr>
          <p:nvPr>
            <p:ph idx="1"/>
          </p:nvPr>
        </p:nvSpPr>
        <p:spPr>
          <a:xfrm>
            <a:off x="498475" y="1212850"/>
            <a:ext cx="8229600" cy="3989388"/>
          </a:xfrm>
        </p:spPr>
        <p:txBody>
          <a:bodyPr/>
          <a:lstStyle/>
          <a:p>
            <a:pPr marL="342900" indent="-342900">
              <a:buFontTx/>
              <a:buChar char="•"/>
            </a:pPr>
            <a:r>
              <a:rPr lang="en-GB" altLang="en-US" sz="2000" smtClean="0"/>
              <a:t>Provide information, instruction &amp; training where vibration risk to employees is present</a:t>
            </a:r>
          </a:p>
          <a:p>
            <a:pPr marL="342900" indent="-342900">
              <a:buFontTx/>
              <a:buChar char="•"/>
            </a:pPr>
            <a:r>
              <a:rPr lang="en-GB" altLang="en-US" sz="2000" smtClean="0"/>
              <a:t>Health Surveillance programme – include new starts, or if job changes/vibrating tool-use changes</a:t>
            </a:r>
          </a:p>
          <a:p>
            <a:pPr marL="342900" indent="-342900">
              <a:buFontTx/>
              <a:buChar char="•"/>
            </a:pPr>
            <a:r>
              <a:rPr lang="en-GB" altLang="en-US" sz="2000" smtClean="0"/>
              <a:t>Explain symptoms of vibration exposure &amp; ask employees to report if any symptoms exist</a:t>
            </a:r>
          </a:p>
          <a:p>
            <a:pPr marL="342900" indent="-342900">
              <a:buFontTx/>
              <a:buChar char="•"/>
            </a:pPr>
            <a:r>
              <a:rPr lang="en-GB" altLang="en-US" sz="2000" smtClean="0"/>
              <a:t>Report any known symptoms to OH/HR/SHE team Immediately</a:t>
            </a:r>
          </a:p>
          <a:p>
            <a:pPr marL="342900" indent="-342900">
              <a:buFontTx/>
              <a:buChar char="•"/>
            </a:pPr>
            <a:r>
              <a:rPr lang="en-GB" altLang="en-US" sz="2000" smtClean="0"/>
              <a:t>Undertake vibration risk assessments (generic &amp; tailored where required) – regularly review</a:t>
            </a:r>
          </a:p>
          <a:p>
            <a:pPr marL="342900" indent="-342900">
              <a:buFontTx/>
              <a:buChar char="•"/>
            </a:pPr>
            <a:r>
              <a:rPr lang="en-GB" altLang="en-US" sz="2000" smtClean="0"/>
              <a:t>Implement required control measures</a:t>
            </a:r>
          </a:p>
          <a:p>
            <a:pPr marL="342900" indent="-342900">
              <a:buFontTx/>
              <a:buChar char="•"/>
            </a:pPr>
            <a:r>
              <a:rPr lang="en-GB" altLang="en-US" sz="2000" smtClean="0"/>
              <a:t>Procure tools with vibration levels as low as reasonably practicable  </a:t>
            </a:r>
          </a:p>
          <a:p>
            <a:pPr marL="342900" indent="-342900">
              <a:buFontTx/>
              <a:buChar char="•"/>
            </a:pPr>
            <a:r>
              <a:rPr lang="en-GB" altLang="en-US" sz="2000" smtClean="0"/>
              <a:t>Provide and ensure maintenance of appropriate tools, equipment &amp; PPE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t>Safety Family: ‘Everyone’ duties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GB" dirty="0" smtClean="0"/>
              <a:t>Tell your supervisor immediately if you have any symptoms</a:t>
            </a:r>
          </a:p>
          <a:p>
            <a:pPr marL="342900" indent="-342900">
              <a:buFont typeface="Arial" panose="020B0604020202020204" pitchFamily="34" charset="0"/>
              <a:buChar char="•"/>
              <a:defRPr/>
            </a:pPr>
            <a:r>
              <a:rPr lang="en-GB" dirty="0" smtClean="0"/>
              <a:t>Complete Health Surveillance Questionnaire and attend screening or medical appointment if required</a:t>
            </a:r>
          </a:p>
          <a:p>
            <a:pPr marL="342900" indent="-342900">
              <a:buFont typeface="Arial" panose="020B0604020202020204" pitchFamily="34" charset="0"/>
              <a:buChar char="•"/>
              <a:defRPr/>
            </a:pPr>
            <a:r>
              <a:rPr lang="en-GB" dirty="0" smtClean="0"/>
              <a:t>Fully comply with any measures to control vibration (e.g. correctly use PPE provided)</a:t>
            </a:r>
          </a:p>
          <a:p>
            <a:pPr marL="342900" indent="-342900">
              <a:buFont typeface="Arial" panose="020B0604020202020204" pitchFamily="34" charset="0"/>
              <a:buChar char="•"/>
              <a:defRPr/>
            </a:pPr>
            <a:r>
              <a:rPr lang="en-GB" dirty="0" smtClean="0"/>
              <a:t>Report defects and maintenance issues in tools that can give rise to vibration</a:t>
            </a:r>
          </a:p>
          <a:p>
            <a:pPr marL="342900" indent="-342900">
              <a:buFont typeface="Arial" panose="020B0604020202020204" pitchFamily="34" charset="0"/>
              <a:buChar char="•"/>
              <a:defRPr/>
            </a:pPr>
            <a:r>
              <a:rPr lang="en-GB" dirty="0" smtClean="0"/>
              <a:t>Follow any information, instruction and training on exposure to vibration at work</a:t>
            </a:r>
          </a:p>
          <a:p>
            <a:pPr>
              <a:defRPr/>
            </a:pP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t>Additional Sources of Support and Information</a:t>
            </a:r>
          </a:p>
        </p:txBody>
      </p:sp>
      <p:sp>
        <p:nvSpPr>
          <p:cNvPr id="3" name="Content Placeholder 2"/>
          <p:cNvSpPr>
            <a:spLocks noGrp="1"/>
          </p:cNvSpPr>
          <p:nvPr>
            <p:ph idx="1"/>
          </p:nvPr>
        </p:nvSpPr>
        <p:spPr/>
        <p:txBody>
          <a:bodyPr/>
          <a:lstStyle/>
          <a:p>
            <a:pPr>
              <a:defRPr/>
            </a:pPr>
            <a:r>
              <a:rPr lang="en-GB" dirty="0" smtClean="0"/>
              <a:t>Employee Assistance Programme (EAP) – Care First </a:t>
            </a:r>
            <a:r>
              <a:rPr lang="en-GB" sz="1600" dirty="0" smtClean="0"/>
              <a:t>(provided by Aviva)</a:t>
            </a:r>
          </a:p>
          <a:p>
            <a:pPr>
              <a:defRPr/>
            </a:pPr>
            <a:r>
              <a:rPr lang="en-GB" sz="1800" dirty="0" smtClean="0">
                <a:solidFill>
                  <a:srgbClr val="FFC000"/>
                </a:solidFill>
              </a:rPr>
              <a:t>Counselling Service</a:t>
            </a:r>
          </a:p>
          <a:p>
            <a:pPr>
              <a:defRPr/>
            </a:pPr>
            <a:r>
              <a:rPr lang="en-GB" sz="1800" dirty="0" smtClean="0">
                <a:solidFill>
                  <a:srgbClr val="FFC000"/>
                </a:solidFill>
              </a:rPr>
              <a:t>Health and Wellbeing Advisory Service</a:t>
            </a:r>
          </a:p>
          <a:p>
            <a:pPr>
              <a:defRPr/>
            </a:pPr>
            <a:r>
              <a:rPr lang="en-GB" sz="1800" dirty="0" smtClean="0">
                <a:solidFill>
                  <a:srgbClr val="FFC000"/>
                </a:solidFill>
              </a:rPr>
              <a:t>Online interactive – see ssenet</a:t>
            </a:r>
          </a:p>
          <a:p>
            <a:pPr>
              <a:defRPr/>
            </a:pPr>
            <a:r>
              <a:rPr lang="en-GB" sz="3200" dirty="0" smtClean="0">
                <a:sym typeface="Wingdings"/>
              </a:rPr>
              <a:t> 0800 015 5630 </a:t>
            </a:r>
            <a:r>
              <a:rPr lang="en-GB" sz="1600" dirty="0" smtClean="0">
                <a:sym typeface="Wingdings"/>
              </a:rPr>
              <a:t>- available 24/7 &amp; 365 days</a:t>
            </a:r>
            <a:endParaRPr lang="en-GB" sz="3200" dirty="0"/>
          </a:p>
          <a:p>
            <a:pPr>
              <a:defRPr/>
            </a:pPr>
            <a:endParaRPr lang="en-GB" dirty="0" smtClean="0"/>
          </a:p>
          <a:p>
            <a:pPr>
              <a:defRPr/>
            </a:pPr>
            <a:r>
              <a:rPr lang="en-GB" dirty="0" smtClean="0"/>
              <a:t>SSE </a:t>
            </a:r>
            <a:r>
              <a:rPr lang="en-GB" dirty="0"/>
              <a:t>– don’t forget your SHE Team, HR, Business Competent Persons &amp; Occupational Health Provider!</a:t>
            </a:r>
          </a:p>
          <a:p>
            <a:pPr>
              <a:defRPr/>
            </a:pPr>
            <a:endParaRPr lang="en-GB" dirty="0" smtClean="0"/>
          </a:p>
          <a:p>
            <a:pPr>
              <a:defRPr/>
            </a:pPr>
            <a:r>
              <a:rPr lang="en-GB" dirty="0" smtClean="0"/>
              <a:t>HSE - </a:t>
            </a:r>
            <a:r>
              <a:rPr lang="en-GB" dirty="0" smtClean="0">
                <a:hlinkClick r:id="rId3"/>
              </a:rPr>
              <a:t>INDG 175 </a:t>
            </a:r>
            <a:r>
              <a:rPr lang="en-GB" dirty="0" smtClean="0"/>
              <a:t>– Control the Risks from HAVS</a:t>
            </a:r>
          </a:p>
          <a:p>
            <a:pPr marL="285750" indent="-285750">
              <a:buFont typeface="Arial" panose="020B0604020202020204" pitchFamily="34" charset="0"/>
              <a:buChar char="•"/>
              <a:defRPr/>
            </a:pPr>
            <a:endParaRPr lang="en-GB" sz="1600" dirty="0"/>
          </a:p>
          <a:p>
            <a:pPr>
              <a:defRPr/>
            </a:pPr>
            <a:endParaRPr lang="en-GB" dirty="0" smtClean="0"/>
          </a:p>
          <a:p>
            <a:pPr>
              <a:defRPr/>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ctrTitle"/>
          </p:nvPr>
        </p:nvSpPr>
        <p:spPr/>
        <p:txBody>
          <a:bodyPr/>
          <a:lstStyle/>
          <a:p>
            <a:pPr eaLnBrk="1" hangingPunct="1"/>
            <a:r>
              <a:rPr lang="en-GB" altLang="en-US" smtClean="0"/>
              <a:t>Any 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pPr eaLnBrk="1" hangingPunct="1"/>
            <a:r>
              <a:rPr lang="en-GB" altLang="en-US" smtClean="0"/>
              <a:t>What is Hand Arm Vibration (HAV)?</a:t>
            </a:r>
          </a:p>
        </p:txBody>
      </p:sp>
      <p:sp>
        <p:nvSpPr>
          <p:cNvPr id="10243" name="Rectangle 3"/>
          <p:cNvSpPr>
            <a:spLocks noGrp="1" noChangeArrowheads="1"/>
          </p:cNvSpPr>
          <p:nvPr>
            <p:ph type="body" idx="1"/>
          </p:nvPr>
        </p:nvSpPr>
        <p:spPr>
          <a:xfrm>
            <a:off x="539750" y="1600200"/>
            <a:ext cx="5356225" cy="3989388"/>
          </a:xfrm>
        </p:spPr>
        <p:txBody>
          <a:bodyPr/>
          <a:lstStyle/>
          <a:p>
            <a:r>
              <a:rPr lang="en-GB" altLang="en-US" b="0" smtClean="0"/>
              <a:t>It is caused in industries associated with heavy or vibrating machinery</a:t>
            </a:r>
          </a:p>
          <a:p>
            <a:pPr marL="720725" lvl="1"/>
            <a:r>
              <a:rPr lang="en-GB" altLang="en-US" smtClean="0"/>
              <a:t>Examples - road breakers, rock drills, hand held grinders, electric hammer drills etc.</a:t>
            </a:r>
          </a:p>
          <a:p>
            <a:r>
              <a:rPr lang="en-GB" altLang="en-US" b="0" smtClean="0"/>
              <a:t> It is vibration transmitted into the hands</a:t>
            </a:r>
          </a:p>
          <a:p>
            <a:r>
              <a:rPr lang="en-GB" altLang="en-US" b="0" smtClean="0"/>
              <a:t> It can lead to symptoms of Hand Arm Vibration Syndrome (HAVS) – a serious and disabling condition</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03400"/>
            <a:ext cx="19145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4988" y="603250"/>
            <a:ext cx="7472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defRPr sz="2200" b="1">
                <a:solidFill>
                  <a:srgbClr val="004687"/>
                </a:solidFill>
                <a:latin typeface="Calibri" pitchFamily="34" charset="0"/>
              </a:defRPr>
            </a:lvl1pPr>
            <a:lvl2pPr marL="266700" indent="-266700" eaLnBrk="0" hangingPunct="0">
              <a:spcBef>
                <a:spcPct val="20000"/>
              </a:spcBef>
              <a:buChar char="•"/>
              <a:defRPr sz="2200" b="1">
                <a:solidFill>
                  <a:srgbClr val="004687"/>
                </a:solidFill>
                <a:latin typeface="Calibri" pitchFamily="34" charset="0"/>
              </a:defRPr>
            </a:lvl2pPr>
            <a:lvl3pPr marL="630238" indent="-180975" eaLnBrk="0" hangingPunct="0">
              <a:spcBef>
                <a:spcPct val="20000"/>
              </a:spcBef>
              <a:buFont typeface="Calibri" pitchFamily="34" charset="0"/>
              <a:buChar char="–"/>
              <a:defRPr sz="2200" b="1">
                <a:solidFill>
                  <a:srgbClr val="004687"/>
                </a:solidFill>
                <a:latin typeface="Calibri" pitchFamily="34" charset="0"/>
              </a:defRPr>
            </a:lvl3pPr>
            <a:lvl4pPr marL="979488" indent="-177800" eaLnBrk="0" hangingPunct="0">
              <a:spcBef>
                <a:spcPct val="20000"/>
              </a:spcBef>
              <a:buChar char="•"/>
              <a:defRPr sz="2200" b="1">
                <a:solidFill>
                  <a:srgbClr val="004687"/>
                </a:solidFill>
                <a:latin typeface="Calibri" pitchFamily="34" charset="0"/>
              </a:defRPr>
            </a:lvl4pPr>
            <a:lvl5pPr marL="1346200" indent="-180975" eaLnBrk="0" hangingPunct="0">
              <a:spcBef>
                <a:spcPct val="20000"/>
              </a:spcBef>
              <a:buChar char="»"/>
              <a:defRPr sz="2200" b="1">
                <a:solidFill>
                  <a:srgbClr val="004687"/>
                </a:solidFill>
                <a:latin typeface="Calibri" pitchFamily="34" charset="0"/>
              </a:defRPr>
            </a:lvl5pPr>
            <a:lvl6pPr marL="1803400" indent="-180975" eaLnBrk="0" fontAlgn="base" hangingPunct="0">
              <a:spcBef>
                <a:spcPct val="20000"/>
              </a:spcBef>
              <a:spcAft>
                <a:spcPct val="0"/>
              </a:spcAft>
              <a:buChar char="»"/>
              <a:defRPr sz="2200" b="1">
                <a:solidFill>
                  <a:srgbClr val="004687"/>
                </a:solidFill>
                <a:latin typeface="Calibri" pitchFamily="34" charset="0"/>
              </a:defRPr>
            </a:lvl6pPr>
            <a:lvl7pPr marL="2260600" indent="-180975" eaLnBrk="0" fontAlgn="base" hangingPunct="0">
              <a:spcBef>
                <a:spcPct val="20000"/>
              </a:spcBef>
              <a:spcAft>
                <a:spcPct val="0"/>
              </a:spcAft>
              <a:buChar char="»"/>
              <a:defRPr sz="2200" b="1">
                <a:solidFill>
                  <a:srgbClr val="004687"/>
                </a:solidFill>
                <a:latin typeface="Calibri" pitchFamily="34" charset="0"/>
              </a:defRPr>
            </a:lvl7pPr>
            <a:lvl8pPr marL="2717800" indent="-180975" eaLnBrk="0" fontAlgn="base" hangingPunct="0">
              <a:spcBef>
                <a:spcPct val="20000"/>
              </a:spcBef>
              <a:spcAft>
                <a:spcPct val="0"/>
              </a:spcAft>
              <a:buChar char="»"/>
              <a:defRPr sz="2200" b="1">
                <a:solidFill>
                  <a:srgbClr val="004687"/>
                </a:solidFill>
                <a:latin typeface="Calibri" pitchFamily="34" charset="0"/>
              </a:defRPr>
            </a:lvl8pPr>
            <a:lvl9pPr marL="3175000" indent="-180975" eaLnBrk="0" fontAlgn="base" hangingPunct="0">
              <a:spcBef>
                <a:spcPct val="20000"/>
              </a:spcBef>
              <a:spcAft>
                <a:spcPct val="0"/>
              </a:spcAft>
              <a:buChar char="»"/>
              <a:defRPr sz="2200" b="1">
                <a:solidFill>
                  <a:srgbClr val="004687"/>
                </a:solidFill>
                <a:latin typeface="Calibri" pitchFamily="34" charset="0"/>
              </a:defRPr>
            </a:lvl9pPr>
          </a:lstStyle>
          <a:p>
            <a:pPr>
              <a:spcBef>
                <a:spcPct val="0"/>
              </a:spcBef>
            </a:pPr>
            <a:r>
              <a:rPr lang="en-GB" altLang="en-US" sz="2800"/>
              <a:t>HAVS – what are the symptoms?</a:t>
            </a:r>
          </a:p>
        </p:txBody>
      </p:sp>
      <p:sp>
        <p:nvSpPr>
          <p:cNvPr id="11267" name="Rectangle 6"/>
          <p:cNvSpPr>
            <a:spLocks noChangeArrowheads="1"/>
          </p:cNvSpPr>
          <p:nvPr/>
        </p:nvSpPr>
        <p:spPr bwMode="auto">
          <a:xfrm>
            <a:off x="438150" y="1281113"/>
            <a:ext cx="8272463" cy="2160587"/>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905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marL="342900" indent="-342900" eaLnBrk="0" hangingPunct="0">
              <a:spcBef>
                <a:spcPct val="20000"/>
              </a:spcBef>
              <a:defRPr sz="2200" b="1">
                <a:solidFill>
                  <a:srgbClr val="004687"/>
                </a:solidFill>
                <a:latin typeface="Calibri" pitchFamily="34" charset="0"/>
              </a:defRPr>
            </a:lvl1pPr>
            <a:lvl2pPr marL="742950" indent="-285750" eaLnBrk="0" hangingPunct="0">
              <a:spcBef>
                <a:spcPct val="20000"/>
              </a:spcBef>
              <a:buChar char="•"/>
              <a:defRPr sz="2200" b="1">
                <a:solidFill>
                  <a:srgbClr val="004687"/>
                </a:solidFill>
                <a:latin typeface="Calibri" pitchFamily="34" charset="0"/>
              </a:defRPr>
            </a:lvl2pPr>
            <a:lvl3pPr marL="1143000" indent="-228600" eaLnBrk="0" hangingPunct="0">
              <a:spcBef>
                <a:spcPct val="20000"/>
              </a:spcBef>
              <a:buFont typeface="Calibri" pitchFamily="34" charset="0"/>
              <a:buChar char="–"/>
              <a:defRPr sz="2200" b="1">
                <a:solidFill>
                  <a:srgbClr val="004687"/>
                </a:solidFill>
                <a:latin typeface="Calibri" pitchFamily="34" charset="0"/>
              </a:defRPr>
            </a:lvl3pPr>
            <a:lvl4pPr marL="1600200" indent="-228600" eaLnBrk="0" hangingPunct="0">
              <a:spcBef>
                <a:spcPct val="20000"/>
              </a:spcBef>
              <a:buChar char="•"/>
              <a:defRPr sz="2200" b="1">
                <a:solidFill>
                  <a:srgbClr val="004687"/>
                </a:solidFill>
                <a:latin typeface="Calibri" pitchFamily="34" charset="0"/>
              </a:defRPr>
            </a:lvl4pPr>
            <a:lvl5pPr marL="2057400" indent="-228600" eaLnBrk="0" hangingPunct="0">
              <a:spcBef>
                <a:spcPct val="20000"/>
              </a:spcBef>
              <a:buChar char="»"/>
              <a:defRPr sz="2200" b="1">
                <a:solidFill>
                  <a:srgbClr val="004687"/>
                </a:solidFill>
                <a:latin typeface="Calibri" pitchFamily="34" charset="0"/>
              </a:defRPr>
            </a:lvl5pPr>
            <a:lvl6pPr marL="2514600" indent="-228600" eaLnBrk="0" fontAlgn="base" hangingPunct="0">
              <a:spcBef>
                <a:spcPct val="20000"/>
              </a:spcBef>
              <a:spcAft>
                <a:spcPct val="0"/>
              </a:spcAft>
              <a:buChar char="»"/>
              <a:defRPr sz="2200" b="1">
                <a:solidFill>
                  <a:srgbClr val="004687"/>
                </a:solidFill>
                <a:latin typeface="Calibri" pitchFamily="34" charset="0"/>
              </a:defRPr>
            </a:lvl6pPr>
            <a:lvl7pPr marL="2971800" indent="-228600" eaLnBrk="0" fontAlgn="base" hangingPunct="0">
              <a:spcBef>
                <a:spcPct val="20000"/>
              </a:spcBef>
              <a:spcAft>
                <a:spcPct val="0"/>
              </a:spcAft>
              <a:buChar char="»"/>
              <a:defRPr sz="2200" b="1">
                <a:solidFill>
                  <a:srgbClr val="004687"/>
                </a:solidFill>
                <a:latin typeface="Calibri" pitchFamily="34" charset="0"/>
              </a:defRPr>
            </a:lvl7pPr>
            <a:lvl8pPr marL="3429000" indent="-228600" eaLnBrk="0" fontAlgn="base" hangingPunct="0">
              <a:spcBef>
                <a:spcPct val="20000"/>
              </a:spcBef>
              <a:spcAft>
                <a:spcPct val="0"/>
              </a:spcAft>
              <a:buChar char="»"/>
              <a:defRPr sz="2200" b="1">
                <a:solidFill>
                  <a:srgbClr val="004687"/>
                </a:solidFill>
                <a:latin typeface="Calibri" pitchFamily="34" charset="0"/>
              </a:defRPr>
            </a:lvl8pPr>
            <a:lvl9pPr marL="3886200" indent="-228600" eaLnBrk="0" fontAlgn="base" hangingPunct="0">
              <a:spcBef>
                <a:spcPct val="20000"/>
              </a:spcBef>
              <a:spcAft>
                <a:spcPct val="0"/>
              </a:spcAft>
              <a:buChar char="»"/>
              <a:defRPr sz="2200" b="1">
                <a:solidFill>
                  <a:srgbClr val="004687"/>
                </a:solidFill>
                <a:latin typeface="Calibri" pitchFamily="34" charset="0"/>
              </a:defRPr>
            </a:lvl9pPr>
          </a:lstStyle>
          <a:p>
            <a:pPr eaLnBrk="1" hangingPunct="1">
              <a:lnSpc>
                <a:spcPct val="80000"/>
              </a:lnSpc>
              <a:spcBef>
                <a:spcPct val="0"/>
              </a:spcBef>
              <a:buFontTx/>
              <a:buChar char="•"/>
            </a:pPr>
            <a:r>
              <a:rPr lang="en-GB" altLang="en-US" sz="2400" b="0"/>
              <a:t>Loss of feeling in fingers</a:t>
            </a:r>
          </a:p>
          <a:p>
            <a:pPr eaLnBrk="1" hangingPunct="1">
              <a:lnSpc>
                <a:spcPct val="80000"/>
              </a:lnSpc>
              <a:spcBef>
                <a:spcPct val="0"/>
              </a:spcBef>
              <a:buFontTx/>
              <a:buChar char="•"/>
            </a:pPr>
            <a:r>
              <a:rPr lang="en-GB" altLang="en-US" sz="2400" b="0"/>
              <a:t>Fingertips going white – often triggered by cold or wet conditions</a:t>
            </a:r>
          </a:p>
          <a:p>
            <a:pPr eaLnBrk="1" hangingPunct="1">
              <a:lnSpc>
                <a:spcPct val="80000"/>
              </a:lnSpc>
              <a:spcBef>
                <a:spcPct val="0"/>
              </a:spcBef>
              <a:buFontTx/>
              <a:buChar char="•"/>
            </a:pPr>
            <a:r>
              <a:rPr lang="en-GB" altLang="en-US" sz="2400" b="0"/>
              <a:t>Loss of body temperature in extremities</a:t>
            </a:r>
          </a:p>
          <a:p>
            <a:pPr eaLnBrk="1" hangingPunct="1">
              <a:lnSpc>
                <a:spcPct val="80000"/>
              </a:lnSpc>
              <a:spcBef>
                <a:spcPct val="0"/>
              </a:spcBef>
              <a:buFontTx/>
              <a:buChar char="•"/>
            </a:pPr>
            <a:r>
              <a:rPr lang="en-GB" altLang="en-US" sz="2400" b="0"/>
              <a:t>Numbness and tingling</a:t>
            </a:r>
          </a:p>
          <a:p>
            <a:pPr eaLnBrk="1" hangingPunct="1">
              <a:lnSpc>
                <a:spcPct val="80000"/>
              </a:lnSpc>
              <a:spcBef>
                <a:spcPct val="0"/>
              </a:spcBef>
              <a:buFontTx/>
              <a:buChar char="•"/>
            </a:pPr>
            <a:r>
              <a:rPr lang="en-GB" altLang="en-US" sz="2400" b="0"/>
              <a:t>Loss of grip or dexterity in your fingertips</a:t>
            </a:r>
          </a:p>
          <a:p>
            <a:pPr eaLnBrk="1" hangingPunct="1">
              <a:lnSpc>
                <a:spcPct val="80000"/>
              </a:lnSpc>
              <a:spcBef>
                <a:spcPct val="0"/>
              </a:spcBef>
              <a:buFontTx/>
              <a:buChar char="•"/>
            </a:pPr>
            <a:r>
              <a:rPr lang="en-GB" altLang="en-US" sz="2400" b="0"/>
              <a:t>Painful wrist (Carpal Tunnel Syndrome)</a:t>
            </a:r>
          </a:p>
        </p:txBody>
      </p:sp>
      <p:pic>
        <p:nvPicPr>
          <p:cNvPr id="11268" name="Picture 8" descr="MSK_hand_w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13" y="3703638"/>
            <a:ext cx="2733675"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3703638"/>
            <a:ext cx="116681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AV_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3703638"/>
            <a:ext cx="15017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800" y="3721100"/>
            <a:ext cx="11049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HAVS – when is it a risk?</a:t>
            </a:r>
          </a:p>
        </p:txBody>
      </p:sp>
      <p:sp>
        <p:nvSpPr>
          <p:cNvPr id="12291" name="Rectangle 3"/>
          <p:cNvSpPr>
            <a:spLocks noGrp="1" noChangeArrowheads="1"/>
          </p:cNvSpPr>
          <p:nvPr>
            <p:ph type="body" idx="1"/>
          </p:nvPr>
        </p:nvSpPr>
        <p:spPr/>
        <p:txBody>
          <a:bodyPr/>
          <a:lstStyle/>
          <a:p>
            <a:pPr marL="342900" indent="-342900" eaLnBrk="1" hangingPunct="1">
              <a:buFontTx/>
              <a:buChar char="•"/>
            </a:pPr>
            <a:r>
              <a:rPr lang="en-GB" altLang="en-US" smtClean="0"/>
              <a:t>Regular and Frequent exposure to high levels of vibration can lead to permanent injury</a:t>
            </a:r>
          </a:p>
          <a:p>
            <a:pPr marL="342900" indent="-342900" eaLnBrk="1" hangingPunct="1">
              <a:buFontTx/>
              <a:buChar char="•"/>
            </a:pPr>
            <a:r>
              <a:rPr lang="en-GB" altLang="en-US" smtClean="0"/>
              <a:t>Damage can include the inability to do fine work</a:t>
            </a:r>
          </a:p>
          <a:p>
            <a:pPr marL="342900" indent="-342900" eaLnBrk="1" hangingPunct="1">
              <a:buFontTx/>
              <a:buChar char="•"/>
            </a:pPr>
            <a:r>
              <a:rPr lang="en-GB" altLang="en-US" smtClean="0"/>
              <a:t>Persons using power tools on a daily basis are most at risk</a:t>
            </a:r>
          </a:p>
          <a:p>
            <a:pPr marL="342900" indent="-342900" eaLnBrk="1" hangingPunct="1">
              <a:buFontTx/>
              <a:buChar char="•"/>
            </a:pPr>
            <a:r>
              <a:rPr lang="en-GB" altLang="en-US" smtClean="0"/>
              <a:t>Users with a family history of vascular disease are particularly at risk from HAVS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mtClean="0"/>
              <a:t>Control of Vibration at Work </a:t>
            </a:r>
          </a:p>
        </p:txBody>
      </p:sp>
      <p:sp>
        <p:nvSpPr>
          <p:cNvPr id="13315" name="Content Placeholder 2"/>
          <p:cNvSpPr>
            <a:spLocks noGrp="1"/>
          </p:cNvSpPr>
          <p:nvPr>
            <p:ph idx="1"/>
          </p:nvPr>
        </p:nvSpPr>
        <p:spPr/>
        <p:txBody>
          <a:bodyPr/>
          <a:lstStyle/>
          <a:p>
            <a:pPr marL="342900" indent="-342900">
              <a:buFont typeface="Arial" panose="020B0604020202020204" pitchFamily="34" charset="0"/>
              <a:buChar char="•"/>
              <a:defRPr/>
            </a:pPr>
            <a:r>
              <a:rPr lang="en-GB" altLang="en-US" dirty="0" smtClean="0"/>
              <a:t>Must reduce vibration to as low as is reasonably practicable</a:t>
            </a:r>
          </a:p>
          <a:p>
            <a:pPr marL="342900" indent="-342900">
              <a:buFont typeface="Arial" panose="020B0604020202020204" pitchFamily="34" charset="0"/>
              <a:buChar char="•"/>
              <a:defRPr/>
            </a:pPr>
            <a:r>
              <a:rPr lang="en-GB" altLang="en-US" dirty="0" smtClean="0"/>
              <a:t>If exposure regularly exceeds Exposure Action Value (EAV) then specific action is required to keep it as low as possible</a:t>
            </a:r>
          </a:p>
          <a:p>
            <a:pPr marL="342900" indent="-342900">
              <a:buFont typeface="Arial" panose="020B0604020202020204" pitchFamily="34" charset="0"/>
              <a:buChar char="•"/>
              <a:defRPr/>
            </a:pPr>
            <a:r>
              <a:rPr lang="en-GB" altLang="en-US" dirty="0" smtClean="0"/>
              <a:t>Vibration must not exceed Exposure Limit Value (ELV) – immediate remedial action required</a:t>
            </a:r>
          </a:p>
          <a:p>
            <a:pPr>
              <a:defRPr/>
            </a:pPr>
            <a:endParaRPr lang="en-GB" altLang="en-US" dirty="0" smtClean="0"/>
          </a:p>
          <a:p>
            <a:pPr>
              <a:defRPr/>
            </a:pPr>
            <a:r>
              <a:rPr lang="en-GB" altLang="en-US" dirty="0" smtClean="0"/>
              <a:t>Regulations set the legal vibration exposure limits:</a:t>
            </a:r>
          </a:p>
          <a:p>
            <a:pPr marL="1423988" lvl="3" indent="-342900">
              <a:buFont typeface="Wingdings" panose="05000000000000000000" pitchFamily="2" charset="2"/>
              <a:buChar char="Ø"/>
              <a:defRPr/>
            </a:pPr>
            <a:r>
              <a:rPr lang="en-GB" altLang="en-US" dirty="0" smtClean="0"/>
              <a:t>the EAV is 100 points</a:t>
            </a:r>
          </a:p>
          <a:p>
            <a:pPr marL="1423988" lvl="3" indent="-342900">
              <a:buFont typeface="Wingdings" panose="05000000000000000000" pitchFamily="2" charset="2"/>
              <a:buChar char="Ø"/>
              <a:defRPr/>
            </a:pPr>
            <a:r>
              <a:rPr lang="en-GB" altLang="en-US" dirty="0" smtClean="0"/>
              <a:t>the ELV is 400 points</a:t>
            </a:r>
          </a:p>
          <a:p>
            <a:pPr>
              <a:defRPr/>
            </a:pPr>
            <a:endParaRPr lang="en-GB" altLang="en-US" dirty="0" smtClean="0"/>
          </a:p>
        </p:txBody>
      </p:sp>
      <p:sp>
        <p:nvSpPr>
          <p:cNvPr id="13316" name="Text Box 4"/>
          <p:cNvSpPr txBox="1">
            <a:spLocks noChangeArrowheads="1"/>
          </p:cNvSpPr>
          <p:nvPr/>
        </p:nvSpPr>
        <p:spPr bwMode="auto">
          <a:xfrm>
            <a:off x="766763" y="5187950"/>
            <a:ext cx="6731000" cy="39687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905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eaLnBrk="0" hangingPunct="0">
              <a:spcBef>
                <a:spcPct val="20000"/>
              </a:spcBef>
              <a:defRPr sz="2200" b="1">
                <a:solidFill>
                  <a:srgbClr val="004687"/>
                </a:solidFill>
                <a:latin typeface="Calibri" pitchFamily="34" charset="0"/>
              </a:defRPr>
            </a:lvl1pPr>
            <a:lvl2pPr marL="742950" indent="-285750" eaLnBrk="0" hangingPunct="0">
              <a:spcBef>
                <a:spcPct val="20000"/>
              </a:spcBef>
              <a:defRPr sz="2200" b="1">
                <a:solidFill>
                  <a:srgbClr val="004687"/>
                </a:solidFill>
                <a:latin typeface="Calibri" pitchFamily="34" charset="0"/>
              </a:defRPr>
            </a:lvl2pPr>
            <a:lvl3pPr marL="1143000" indent="-228600" eaLnBrk="0" hangingPunct="0">
              <a:spcBef>
                <a:spcPct val="20000"/>
              </a:spcBef>
              <a:defRPr sz="2200" b="1">
                <a:solidFill>
                  <a:srgbClr val="004687"/>
                </a:solidFill>
                <a:latin typeface="Calibri" pitchFamily="34" charset="0"/>
              </a:defRPr>
            </a:lvl3pPr>
            <a:lvl4pPr marL="1600200" indent="-228600" eaLnBrk="0" hangingPunct="0">
              <a:spcBef>
                <a:spcPct val="20000"/>
              </a:spcBef>
              <a:defRPr sz="2200" b="1">
                <a:solidFill>
                  <a:srgbClr val="004687"/>
                </a:solidFill>
                <a:latin typeface="Calibri" pitchFamily="34" charset="0"/>
              </a:defRPr>
            </a:lvl4pPr>
            <a:lvl5pPr marL="2057400" indent="-228600" eaLnBrk="0" hangingPunct="0">
              <a:spcBef>
                <a:spcPct val="20000"/>
              </a:spcBef>
              <a:defRPr sz="2200" b="1">
                <a:solidFill>
                  <a:srgbClr val="004687"/>
                </a:solidFill>
                <a:latin typeface="Calibri" pitchFamily="34" charset="0"/>
              </a:defRPr>
            </a:lvl5pPr>
            <a:lvl6pPr marL="2514600" indent="-228600" eaLnBrk="0" fontAlgn="base" hangingPunct="0">
              <a:spcBef>
                <a:spcPct val="20000"/>
              </a:spcBef>
              <a:spcAft>
                <a:spcPct val="0"/>
              </a:spcAft>
              <a:defRPr sz="2200" b="1">
                <a:solidFill>
                  <a:srgbClr val="004687"/>
                </a:solidFill>
                <a:latin typeface="Calibri" pitchFamily="34" charset="0"/>
              </a:defRPr>
            </a:lvl6pPr>
            <a:lvl7pPr marL="2971800" indent="-228600" eaLnBrk="0" fontAlgn="base" hangingPunct="0">
              <a:spcBef>
                <a:spcPct val="20000"/>
              </a:spcBef>
              <a:spcAft>
                <a:spcPct val="0"/>
              </a:spcAft>
              <a:defRPr sz="2200" b="1">
                <a:solidFill>
                  <a:srgbClr val="004687"/>
                </a:solidFill>
                <a:latin typeface="Calibri" pitchFamily="34" charset="0"/>
              </a:defRPr>
            </a:lvl7pPr>
            <a:lvl8pPr marL="3429000" indent="-228600" eaLnBrk="0" fontAlgn="base" hangingPunct="0">
              <a:spcBef>
                <a:spcPct val="20000"/>
              </a:spcBef>
              <a:spcAft>
                <a:spcPct val="0"/>
              </a:spcAft>
              <a:defRPr sz="2200" b="1">
                <a:solidFill>
                  <a:srgbClr val="004687"/>
                </a:solidFill>
                <a:latin typeface="Calibri" pitchFamily="34" charset="0"/>
              </a:defRPr>
            </a:lvl8pPr>
            <a:lvl9pPr marL="3886200" indent="-228600" eaLnBrk="0" fontAlgn="base" hangingPunct="0">
              <a:spcBef>
                <a:spcPct val="20000"/>
              </a:spcBef>
              <a:spcAft>
                <a:spcPct val="0"/>
              </a:spcAft>
              <a:defRPr sz="2200" b="1">
                <a:solidFill>
                  <a:srgbClr val="004687"/>
                </a:solidFill>
                <a:latin typeface="Calibri" pitchFamily="34" charset="0"/>
              </a:defRPr>
            </a:lvl9pPr>
          </a:lstStyle>
          <a:p>
            <a:pPr eaLnBrk="1" hangingPunct="1">
              <a:spcBef>
                <a:spcPct val="0"/>
              </a:spcBef>
            </a:pPr>
            <a:r>
              <a:rPr lang="en-GB" altLang="en-US" sz="2000">
                <a:solidFill>
                  <a:srgbClr val="FF0000"/>
                </a:solidFill>
              </a:rPr>
              <a:t>Note:  ‘points’ refers to HSE’s HAV Exposure points system</a:t>
            </a:r>
            <a:endParaRPr lang="en-GB" altLang="en-US" sz="2000" b="0">
              <a:solidFill>
                <a:srgbClr val="FF66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73075" y="192088"/>
            <a:ext cx="8229600" cy="1143000"/>
          </a:xfrm>
        </p:spPr>
        <p:txBody>
          <a:bodyPr/>
          <a:lstStyle/>
          <a:p>
            <a:r>
              <a:rPr lang="en-GB" altLang="en-US" smtClean="0"/>
              <a:t>HAVS – How to Comply with the Law</a:t>
            </a:r>
          </a:p>
        </p:txBody>
      </p:sp>
      <p:sp>
        <p:nvSpPr>
          <p:cNvPr id="4" name="Rectangle 3"/>
          <p:cNvSpPr/>
          <p:nvPr/>
        </p:nvSpPr>
        <p:spPr>
          <a:xfrm>
            <a:off x="1122363" y="2982913"/>
            <a:ext cx="6931025" cy="2462212"/>
          </a:xfrm>
          <a:prstGeom prst="rect">
            <a:avLst/>
          </a:prstGeom>
        </p:spPr>
        <p:txBody>
          <a:bodyPr>
            <a:spAutoFit/>
          </a:bodyPr>
          <a:lstStyle/>
          <a:p>
            <a:pPr>
              <a:defRPr/>
            </a:pPr>
            <a:r>
              <a:rPr lang="en-GB" sz="2400" b="1" dirty="0">
                <a:solidFill>
                  <a:srgbClr val="004687"/>
                </a:solidFill>
                <a:latin typeface="+mn-lt"/>
              </a:rPr>
              <a:t>4 key areas of focus:</a:t>
            </a:r>
          </a:p>
          <a:p>
            <a:pPr>
              <a:defRPr/>
            </a:pPr>
            <a:endParaRPr lang="en-GB" sz="1200" dirty="0">
              <a:solidFill>
                <a:srgbClr val="004687"/>
              </a:solidFill>
              <a:latin typeface="+mn-lt"/>
            </a:endParaRPr>
          </a:p>
          <a:p>
            <a:pPr marL="342900" indent="-342900">
              <a:buFont typeface="Arial" panose="020B0604020202020204" pitchFamily="34" charset="0"/>
              <a:buChar char="•"/>
              <a:defRPr/>
            </a:pPr>
            <a:r>
              <a:rPr lang="en-GB" sz="2200" dirty="0">
                <a:solidFill>
                  <a:srgbClr val="004687"/>
                </a:solidFill>
                <a:latin typeface="+mn-lt"/>
              </a:rPr>
              <a:t>Assess the Risk</a:t>
            </a:r>
          </a:p>
          <a:p>
            <a:pPr>
              <a:defRPr/>
            </a:pPr>
            <a:endParaRPr lang="en-GB" sz="1000" dirty="0">
              <a:solidFill>
                <a:srgbClr val="004687"/>
              </a:solidFill>
              <a:latin typeface="+mn-lt"/>
            </a:endParaRPr>
          </a:p>
          <a:p>
            <a:pPr marL="342900" indent="-342900">
              <a:buFont typeface="Arial" panose="020B0604020202020204" pitchFamily="34" charset="0"/>
              <a:buChar char="•"/>
              <a:defRPr/>
            </a:pPr>
            <a:r>
              <a:rPr lang="en-GB" sz="2200" dirty="0">
                <a:solidFill>
                  <a:srgbClr val="004687"/>
                </a:solidFill>
                <a:latin typeface="+mn-lt"/>
              </a:rPr>
              <a:t>Manage the </a:t>
            </a:r>
            <a:r>
              <a:rPr lang="en-GB" sz="2200" dirty="0">
                <a:solidFill>
                  <a:srgbClr val="004687"/>
                </a:solidFill>
                <a:latin typeface="+mn-lt"/>
              </a:rPr>
              <a:t>Risk</a:t>
            </a:r>
            <a:r>
              <a:rPr lang="en-GB" sz="2200" dirty="0">
                <a:solidFill>
                  <a:srgbClr val="004687"/>
                </a:solidFill>
                <a:latin typeface="+mn-lt"/>
              </a:rPr>
              <a:t> </a:t>
            </a:r>
            <a:r>
              <a:rPr lang="en-GB" sz="2200" dirty="0">
                <a:solidFill>
                  <a:srgbClr val="004687"/>
                </a:solidFill>
                <a:latin typeface="+mn-lt"/>
              </a:rPr>
              <a:t>- </a:t>
            </a:r>
            <a:r>
              <a:rPr lang="en-GB" dirty="0">
                <a:solidFill>
                  <a:srgbClr val="004687"/>
                </a:solidFill>
                <a:latin typeface="+mn-lt"/>
              </a:rPr>
              <a:t>Eliminate</a:t>
            </a:r>
            <a:r>
              <a:rPr lang="en-GB" dirty="0">
                <a:solidFill>
                  <a:srgbClr val="004687"/>
                </a:solidFill>
                <a:latin typeface="+mn-lt"/>
              </a:rPr>
              <a:t>, Reduce, Control</a:t>
            </a:r>
          </a:p>
          <a:p>
            <a:pPr marL="800100" lvl="1" indent="-342900">
              <a:buFont typeface="Arial" panose="020B0604020202020204" pitchFamily="34" charset="0"/>
              <a:buChar char="•"/>
              <a:defRPr/>
            </a:pPr>
            <a:endParaRPr lang="en-GB" sz="1000" dirty="0">
              <a:solidFill>
                <a:srgbClr val="004687"/>
              </a:solidFill>
              <a:latin typeface="+mn-lt"/>
            </a:endParaRPr>
          </a:p>
          <a:p>
            <a:pPr marL="342900" indent="-342900">
              <a:buFont typeface="Arial" panose="020B0604020202020204" pitchFamily="34" charset="0"/>
              <a:buChar char="•"/>
              <a:defRPr/>
            </a:pPr>
            <a:r>
              <a:rPr lang="en-GB" sz="2200" dirty="0">
                <a:solidFill>
                  <a:srgbClr val="004687"/>
                </a:solidFill>
                <a:latin typeface="+mn-lt"/>
              </a:rPr>
              <a:t>Provide Information &amp; Training</a:t>
            </a:r>
          </a:p>
          <a:p>
            <a:pPr marL="342900" indent="-342900">
              <a:buFont typeface="Arial" panose="020B0604020202020204" pitchFamily="34" charset="0"/>
              <a:buChar char="•"/>
              <a:defRPr/>
            </a:pPr>
            <a:endParaRPr lang="en-GB" sz="1000" dirty="0">
              <a:solidFill>
                <a:srgbClr val="004687"/>
              </a:solidFill>
              <a:latin typeface="+mn-lt"/>
            </a:endParaRPr>
          </a:p>
          <a:p>
            <a:pPr marL="342900" indent="-342900">
              <a:buFont typeface="Arial" panose="020B0604020202020204" pitchFamily="34" charset="0"/>
              <a:buChar char="•"/>
              <a:defRPr/>
            </a:pPr>
            <a:r>
              <a:rPr lang="en-GB" sz="2200" dirty="0">
                <a:solidFill>
                  <a:srgbClr val="004687"/>
                </a:solidFill>
                <a:latin typeface="+mn-lt"/>
              </a:rPr>
              <a:t>Carry out health surveillance</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3" y="1335088"/>
            <a:ext cx="52673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t>HAVS Risk Assessment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GB" dirty="0" smtClean="0"/>
              <a:t>Assess who is at risk</a:t>
            </a:r>
          </a:p>
          <a:p>
            <a:pPr marL="342900" indent="-342900">
              <a:buFont typeface="Arial" panose="020B0604020202020204" pitchFamily="34" charset="0"/>
              <a:buChar char="•"/>
              <a:defRPr/>
            </a:pPr>
            <a:r>
              <a:rPr lang="en-GB" dirty="0" smtClean="0"/>
              <a:t>Assess the work carried out:</a:t>
            </a:r>
          </a:p>
          <a:p>
            <a:pPr marL="708025" lvl="1" indent="-342900">
              <a:buSzPct val="50000"/>
              <a:buFont typeface="Courier New" panose="02070309020205020404" pitchFamily="49" charset="0"/>
              <a:buChar char="o"/>
              <a:defRPr/>
            </a:pPr>
            <a:r>
              <a:rPr lang="en-GB" dirty="0" smtClean="0"/>
              <a:t>Machinery/Equipment used</a:t>
            </a:r>
          </a:p>
          <a:p>
            <a:pPr marL="708025" lvl="1" indent="-342900">
              <a:buSzPct val="50000"/>
              <a:buFont typeface="Courier New" panose="02070309020205020404" pitchFamily="49" charset="0"/>
              <a:buChar char="o"/>
              <a:defRPr/>
            </a:pPr>
            <a:r>
              <a:rPr lang="en-GB" dirty="0" smtClean="0"/>
              <a:t>Vibration magnitude of machinery/equipment used</a:t>
            </a:r>
          </a:p>
          <a:p>
            <a:pPr marL="708025" lvl="1" indent="-342900">
              <a:buSzPct val="50000"/>
              <a:buFont typeface="Courier New" panose="02070309020205020404" pitchFamily="49" charset="0"/>
              <a:buChar char="o"/>
              <a:defRPr/>
            </a:pPr>
            <a:r>
              <a:rPr lang="en-GB" dirty="0" smtClean="0"/>
              <a:t>Time spent using the equipment – ‘trigger time’ (e.g. by observation)</a:t>
            </a:r>
          </a:p>
          <a:p>
            <a:pPr marL="342900" indent="-342900">
              <a:buFont typeface="Arial" panose="020B0604020202020204" pitchFamily="34" charset="0"/>
              <a:buChar char="•"/>
              <a:defRPr/>
            </a:pPr>
            <a:r>
              <a:rPr lang="en-GB" dirty="0" smtClean="0"/>
              <a:t> Assess the exposure</a:t>
            </a:r>
          </a:p>
          <a:p>
            <a:pPr>
              <a:defRPr/>
            </a:pPr>
            <a:endParaRPr lang="en-GB" dirty="0"/>
          </a:p>
        </p:txBody>
      </p:sp>
      <p:sp>
        <p:nvSpPr>
          <p:cNvPr id="15364" name="Text Box 8"/>
          <p:cNvSpPr txBox="1">
            <a:spLocks noChangeArrowheads="1"/>
          </p:cNvSpPr>
          <p:nvPr/>
        </p:nvSpPr>
        <p:spPr bwMode="auto">
          <a:xfrm>
            <a:off x="614363" y="4822825"/>
            <a:ext cx="7758112" cy="70167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905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eaLnBrk="0" hangingPunct="0">
              <a:spcBef>
                <a:spcPct val="20000"/>
              </a:spcBef>
              <a:defRPr sz="2200" b="1">
                <a:solidFill>
                  <a:srgbClr val="004687"/>
                </a:solidFill>
                <a:latin typeface="Calibri" pitchFamily="34" charset="0"/>
              </a:defRPr>
            </a:lvl1pPr>
            <a:lvl2pPr marL="742950" indent="-285750" eaLnBrk="0" hangingPunct="0">
              <a:spcBef>
                <a:spcPct val="20000"/>
              </a:spcBef>
              <a:defRPr sz="2200" b="1">
                <a:solidFill>
                  <a:srgbClr val="004687"/>
                </a:solidFill>
                <a:latin typeface="Calibri" pitchFamily="34" charset="0"/>
              </a:defRPr>
            </a:lvl2pPr>
            <a:lvl3pPr marL="1143000" indent="-228600" eaLnBrk="0" hangingPunct="0">
              <a:spcBef>
                <a:spcPct val="20000"/>
              </a:spcBef>
              <a:defRPr sz="2200" b="1">
                <a:solidFill>
                  <a:srgbClr val="004687"/>
                </a:solidFill>
                <a:latin typeface="Calibri" pitchFamily="34" charset="0"/>
              </a:defRPr>
            </a:lvl3pPr>
            <a:lvl4pPr marL="1600200" indent="-228600" eaLnBrk="0" hangingPunct="0">
              <a:spcBef>
                <a:spcPct val="20000"/>
              </a:spcBef>
              <a:defRPr sz="2200" b="1">
                <a:solidFill>
                  <a:srgbClr val="004687"/>
                </a:solidFill>
                <a:latin typeface="Calibri" pitchFamily="34" charset="0"/>
              </a:defRPr>
            </a:lvl4pPr>
            <a:lvl5pPr marL="2057400" indent="-228600" eaLnBrk="0" hangingPunct="0">
              <a:spcBef>
                <a:spcPct val="20000"/>
              </a:spcBef>
              <a:defRPr sz="2200" b="1">
                <a:solidFill>
                  <a:srgbClr val="004687"/>
                </a:solidFill>
                <a:latin typeface="Calibri" pitchFamily="34" charset="0"/>
              </a:defRPr>
            </a:lvl5pPr>
            <a:lvl6pPr marL="2514600" indent="-228600" eaLnBrk="0" fontAlgn="base" hangingPunct="0">
              <a:spcBef>
                <a:spcPct val="20000"/>
              </a:spcBef>
              <a:spcAft>
                <a:spcPct val="0"/>
              </a:spcAft>
              <a:defRPr sz="2200" b="1">
                <a:solidFill>
                  <a:srgbClr val="004687"/>
                </a:solidFill>
                <a:latin typeface="Calibri" pitchFamily="34" charset="0"/>
              </a:defRPr>
            </a:lvl6pPr>
            <a:lvl7pPr marL="2971800" indent="-228600" eaLnBrk="0" fontAlgn="base" hangingPunct="0">
              <a:spcBef>
                <a:spcPct val="20000"/>
              </a:spcBef>
              <a:spcAft>
                <a:spcPct val="0"/>
              </a:spcAft>
              <a:defRPr sz="2200" b="1">
                <a:solidFill>
                  <a:srgbClr val="004687"/>
                </a:solidFill>
                <a:latin typeface="Calibri" pitchFamily="34" charset="0"/>
              </a:defRPr>
            </a:lvl7pPr>
            <a:lvl8pPr marL="3429000" indent="-228600" eaLnBrk="0" fontAlgn="base" hangingPunct="0">
              <a:spcBef>
                <a:spcPct val="20000"/>
              </a:spcBef>
              <a:spcAft>
                <a:spcPct val="0"/>
              </a:spcAft>
              <a:defRPr sz="2200" b="1">
                <a:solidFill>
                  <a:srgbClr val="004687"/>
                </a:solidFill>
                <a:latin typeface="Calibri" pitchFamily="34" charset="0"/>
              </a:defRPr>
            </a:lvl8pPr>
            <a:lvl9pPr marL="3886200" indent="-228600" eaLnBrk="0" fontAlgn="base" hangingPunct="0">
              <a:spcBef>
                <a:spcPct val="20000"/>
              </a:spcBef>
              <a:spcAft>
                <a:spcPct val="0"/>
              </a:spcAft>
              <a:defRPr sz="2200" b="1">
                <a:solidFill>
                  <a:srgbClr val="004687"/>
                </a:solidFill>
                <a:latin typeface="Calibri" pitchFamily="34" charset="0"/>
              </a:defRPr>
            </a:lvl9pPr>
          </a:lstStyle>
          <a:p>
            <a:pPr eaLnBrk="1" hangingPunct="1">
              <a:spcBef>
                <a:spcPct val="0"/>
              </a:spcBef>
            </a:pPr>
            <a:r>
              <a:rPr lang="en-GB" altLang="en-US" sz="2000">
                <a:solidFill>
                  <a:srgbClr val="FF0000"/>
                </a:solidFill>
              </a:rPr>
              <a:t>Guidance is detailed in business procedures for managing HAV risk – further support is available from Group SHE Team</a:t>
            </a:r>
            <a:r>
              <a:rPr lang="en-GB" altLang="en-US" sz="2000">
                <a:solidFill>
                  <a:srgbClr val="FF6600"/>
                </a:solidFill>
              </a:rPr>
              <a:t>  </a:t>
            </a:r>
            <a:endParaRPr lang="en-GB" altLang="en-US" sz="2000" b="0">
              <a:solidFill>
                <a:srgbClr val="FF66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t>Health Surveillance </a:t>
            </a:r>
          </a:p>
        </p:txBody>
      </p:sp>
      <p:sp>
        <p:nvSpPr>
          <p:cNvPr id="4" name="Text Box 4"/>
          <p:cNvSpPr txBox="1">
            <a:spLocks noGrp="1" noChangeArrowheads="1"/>
          </p:cNvSpPr>
          <p:nvPr>
            <p:ph idx="1"/>
          </p:nvPr>
        </p:nvSpPr>
        <p:spPr>
          <a:xfrm>
            <a:off x="539750" y="1600200"/>
            <a:ext cx="8229600" cy="3452813"/>
          </a:xfrm>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9050" algn="ctr">
                <a:solidFill>
                  <a:srgbClr val="B2B2B2"/>
                </a:solidFill>
                <a:miter lim="800000"/>
                <a:headEnd/>
                <a:tailEnd/>
              </a14:hiddenLine>
            </a:ext>
          </a:extLst>
        </p:spPr>
        <p:txBody>
          <a:bodyPr lIns="91423" tIns="45712" rIns="91423" bIns="45712">
            <a:spAutoFit/>
          </a:bodyPr>
          <a:lstStyle>
            <a:lvl1pPr eaLnBrk="0" hangingPunct="0">
              <a:defRPr>
                <a:solidFill>
                  <a:srgbClr val="3333CC"/>
                </a:solidFill>
                <a:latin typeface="Calibri" pitchFamily="34" charset="0"/>
              </a:defRPr>
            </a:lvl1pPr>
            <a:lvl2pPr marL="742950" indent="-285750" eaLnBrk="0" hangingPunct="0">
              <a:defRPr>
                <a:solidFill>
                  <a:srgbClr val="3333CC"/>
                </a:solidFill>
                <a:latin typeface="Calibri" pitchFamily="34" charset="0"/>
              </a:defRPr>
            </a:lvl2pPr>
            <a:lvl3pPr marL="1143000" indent="-228600" eaLnBrk="0" hangingPunct="0">
              <a:defRPr>
                <a:solidFill>
                  <a:srgbClr val="3333CC"/>
                </a:solidFill>
                <a:latin typeface="Calibri" pitchFamily="34" charset="0"/>
              </a:defRPr>
            </a:lvl3pPr>
            <a:lvl4pPr marL="1600200" indent="-228600" eaLnBrk="0" hangingPunct="0">
              <a:defRPr>
                <a:solidFill>
                  <a:srgbClr val="3333CC"/>
                </a:solidFill>
                <a:latin typeface="Calibri" pitchFamily="34" charset="0"/>
              </a:defRPr>
            </a:lvl4pPr>
            <a:lvl5pPr marL="2057400" indent="-228600" eaLnBrk="0" hangingPunct="0">
              <a:defRPr>
                <a:solidFill>
                  <a:srgbClr val="3333CC"/>
                </a:solidFill>
                <a:latin typeface="Calibri" pitchFamily="34" charset="0"/>
              </a:defRPr>
            </a:lvl5pPr>
            <a:lvl6pPr marL="2514600" indent="-228600" eaLnBrk="0" fontAlgn="base" hangingPunct="0">
              <a:spcBef>
                <a:spcPct val="50000"/>
              </a:spcBef>
              <a:spcAft>
                <a:spcPct val="0"/>
              </a:spcAft>
              <a:defRPr>
                <a:solidFill>
                  <a:srgbClr val="3333CC"/>
                </a:solidFill>
                <a:latin typeface="Calibri" pitchFamily="34" charset="0"/>
              </a:defRPr>
            </a:lvl6pPr>
            <a:lvl7pPr marL="2971800" indent="-228600" eaLnBrk="0" fontAlgn="base" hangingPunct="0">
              <a:spcBef>
                <a:spcPct val="50000"/>
              </a:spcBef>
              <a:spcAft>
                <a:spcPct val="0"/>
              </a:spcAft>
              <a:defRPr>
                <a:solidFill>
                  <a:srgbClr val="3333CC"/>
                </a:solidFill>
                <a:latin typeface="Calibri" pitchFamily="34" charset="0"/>
              </a:defRPr>
            </a:lvl7pPr>
            <a:lvl8pPr marL="3429000" indent="-228600" eaLnBrk="0" fontAlgn="base" hangingPunct="0">
              <a:spcBef>
                <a:spcPct val="50000"/>
              </a:spcBef>
              <a:spcAft>
                <a:spcPct val="0"/>
              </a:spcAft>
              <a:defRPr>
                <a:solidFill>
                  <a:srgbClr val="3333CC"/>
                </a:solidFill>
                <a:latin typeface="Calibri" pitchFamily="34" charset="0"/>
              </a:defRPr>
            </a:lvl8pPr>
            <a:lvl9pPr marL="3886200" indent="-228600" eaLnBrk="0" fontAlgn="base" hangingPunct="0">
              <a:spcBef>
                <a:spcPct val="50000"/>
              </a:spcBef>
              <a:spcAft>
                <a:spcPct val="0"/>
              </a:spcAft>
              <a:defRPr>
                <a:solidFill>
                  <a:srgbClr val="3333CC"/>
                </a:solidFill>
                <a:latin typeface="Calibri" pitchFamily="34" charset="0"/>
              </a:defRPr>
            </a:lvl9pPr>
          </a:lstStyle>
          <a:p>
            <a:pPr eaLnBrk="1" hangingPunct="1">
              <a:lnSpc>
                <a:spcPct val="90000"/>
              </a:lnSpc>
              <a:defRPr/>
            </a:pPr>
            <a:r>
              <a:rPr lang="en-GB" altLang="en-US" sz="2400" dirty="0" smtClean="0">
                <a:solidFill>
                  <a:srgbClr val="FF0000"/>
                </a:solidFill>
              </a:rPr>
              <a:t>Is </a:t>
            </a:r>
            <a:r>
              <a:rPr lang="en-GB" altLang="en-US" sz="2400" dirty="0">
                <a:solidFill>
                  <a:srgbClr val="FF0000"/>
                </a:solidFill>
              </a:rPr>
              <a:t>mandatory for employees</a:t>
            </a:r>
            <a:r>
              <a:rPr lang="en-GB" altLang="en-US" sz="2400" dirty="0" smtClean="0">
                <a:solidFill>
                  <a:srgbClr val="FF0000"/>
                </a:solidFill>
              </a:rPr>
              <a:t>:</a:t>
            </a:r>
          </a:p>
          <a:p>
            <a:pPr marL="342900" indent="-342900" eaLnBrk="1" hangingPunct="1">
              <a:lnSpc>
                <a:spcPct val="90000"/>
              </a:lnSpc>
              <a:buFont typeface="Arial" panose="020B0604020202020204" pitchFamily="34" charset="0"/>
              <a:buChar char="•"/>
              <a:defRPr/>
            </a:pPr>
            <a:r>
              <a:rPr lang="en-GB" altLang="en-US" sz="2400" dirty="0" smtClean="0">
                <a:solidFill>
                  <a:srgbClr val="004687"/>
                </a:solidFill>
              </a:rPr>
              <a:t>Who are likely to be exposed to vibration above </a:t>
            </a:r>
            <a:r>
              <a:rPr lang="en-GB" altLang="en-US" sz="2400" dirty="0">
                <a:solidFill>
                  <a:srgbClr val="004687"/>
                </a:solidFill>
              </a:rPr>
              <a:t>the  exposure action value (EAV)</a:t>
            </a:r>
          </a:p>
          <a:p>
            <a:pPr marL="342900" indent="-342900" eaLnBrk="1" hangingPunct="1">
              <a:lnSpc>
                <a:spcPct val="90000"/>
              </a:lnSpc>
              <a:buFont typeface="Arial" panose="020B0604020202020204" pitchFamily="34" charset="0"/>
              <a:buChar char="•"/>
              <a:defRPr/>
            </a:pPr>
            <a:r>
              <a:rPr lang="en-GB" altLang="en-US" sz="2400" dirty="0" smtClean="0">
                <a:solidFill>
                  <a:srgbClr val="004687"/>
                </a:solidFill>
              </a:rPr>
              <a:t>Who are likely </a:t>
            </a:r>
            <a:r>
              <a:rPr lang="en-GB" altLang="en-US" sz="2400" dirty="0">
                <a:solidFill>
                  <a:srgbClr val="004687"/>
                </a:solidFill>
              </a:rPr>
              <a:t>to be occasionally exposed above the </a:t>
            </a:r>
            <a:r>
              <a:rPr lang="en-GB" altLang="en-US" sz="2400" dirty="0" smtClean="0">
                <a:solidFill>
                  <a:srgbClr val="004687"/>
                </a:solidFill>
              </a:rPr>
              <a:t>EAV</a:t>
            </a:r>
          </a:p>
          <a:p>
            <a:pPr marL="1085850" lvl="1" indent="-342900" eaLnBrk="1" hangingPunct="1">
              <a:lnSpc>
                <a:spcPct val="90000"/>
              </a:lnSpc>
              <a:buFont typeface="Arial" panose="020B0604020202020204" pitchFamily="34" charset="0"/>
              <a:buChar char="•"/>
              <a:defRPr/>
            </a:pPr>
            <a:r>
              <a:rPr lang="en-GB" altLang="en-US" sz="2400" dirty="0" smtClean="0">
                <a:solidFill>
                  <a:srgbClr val="004687"/>
                </a:solidFill>
              </a:rPr>
              <a:t>where </a:t>
            </a:r>
            <a:r>
              <a:rPr lang="en-GB" altLang="en-US" sz="2400" dirty="0">
                <a:solidFill>
                  <a:srgbClr val="004687"/>
                </a:solidFill>
              </a:rPr>
              <a:t>risk assessment identifies frequency and severity of exposure may pose a risk to health </a:t>
            </a:r>
          </a:p>
          <a:p>
            <a:pPr marL="342900" indent="-342900" eaLnBrk="1" hangingPunct="1">
              <a:lnSpc>
                <a:spcPct val="90000"/>
              </a:lnSpc>
              <a:buFont typeface="Arial" panose="020B0604020202020204" pitchFamily="34" charset="0"/>
              <a:buChar char="•"/>
              <a:defRPr/>
            </a:pPr>
            <a:r>
              <a:rPr lang="en-GB" altLang="en-US" sz="2400" dirty="0">
                <a:solidFill>
                  <a:srgbClr val="004687"/>
                </a:solidFill>
              </a:rPr>
              <a:t>Who have a diagnosis of HAVS – even when exposed below the EAV</a:t>
            </a:r>
          </a:p>
          <a:p>
            <a:pPr eaLnBrk="1" hangingPunct="1">
              <a:lnSpc>
                <a:spcPct val="90000"/>
              </a:lnSpc>
              <a:defRPr/>
            </a:pPr>
            <a:endParaRPr lang="en-GB" altLang="en-US" sz="2400" dirty="0">
              <a:solidFill>
                <a:srgbClr val="FF0000"/>
              </a:solidFill>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025" y="4938713"/>
            <a:ext cx="66452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750" y="401638"/>
            <a:ext cx="8229600" cy="477837"/>
          </a:xfrm>
        </p:spPr>
        <p:txBody>
          <a:bodyPr/>
          <a:lstStyle/>
          <a:p>
            <a:r>
              <a:rPr lang="en-GB" altLang="en-US" sz="3200" smtClean="0"/>
              <a:t>Health Surveillance - Reporting &amp; Action Levels </a:t>
            </a:r>
            <a:r>
              <a:rPr lang="en-GB" altLang="en-US" smtClean="0"/>
              <a:t/>
            </a:r>
            <a:br>
              <a:rPr lang="en-GB" altLang="en-US" smtClean="0"/>
            </a:br>
            <a:endParaRPr lang="en-GB" altLang="en-US" smtClean="0"/>
          </a:p>
        </p:txBody>
      </p:sp>
      <p:sp>
        <p:nvSpPr>
          <p:cNvPr id="17411" name="Text Box 190"/>
          <p:cNvSpPr txBox="1">
            <a:spLocks noChangeArrowheads="1"/>
          </p:cNvSpPr>
          <p:nvPr/>
        </p:nvSpPr>
        <p:spPr bwMode="auto">
          <a:xfrm>
            <a:off x="1622425" y="5653088"/>
            <a:ext cx="6224588" cy="1089025"/>
          </a:xfrm>
          <a:prstGeom prst="rect">
            <a:avLst/>
          </a:prstGeom>
          <a:noFill/>
          <a:ln>
            <a:noFill/>
          </a:ln>
          <a:effectLst/>
          <a:extLst>
            <a:ext uri="{909E8E84-426E-40DD-AFC4-6F175D3DCCD1}">
              <a14:hiddenFill xmlns:a14="http://schemas.microsoft.com/office/drawing/2010/main">
                <a:solidFill>
                  <a:srgbClr val="99CC00"/>
                </a:solidFill>
              </a14:hiddenFill>
            </a:ext>
            <a:ext uri="{91240B29-F687-4F45-9708-019B960494DF}">
              <a14:hiddenLine xmlns:a14="http://schemas.microsoft.com/office/drawing/2010/main" w="19050" algn="ctr">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3" tIns="45712" rIns="91423" bIns="45712">
            <a:spAutoFit/>
          </a:bodyPr>
          <a:lstStyle>
            <a:lvl1pPr eaLnBrk="0" hangingPunct="0">
              <a:spcBef>
                <a:spcPct val="20000"/>
              </a:spcBef>
              <a:defRPr sz="2200" b="1">
                <a:solidFill>
                  <a:srgbClr val="004687"/>
                </a:solidFill>
                <a:latin typeface="Calibri" pitchFamily="34" charset="0"/>
              </a:defRPr>
            </a:lvl1pPr>
            <a:lvl2pPr marL="742950" indent="-285750" eaLnBrk="0" hangingPunct="0">
              <a:spcBef>
                <a:spcPct val="20000"/>
              </a:spcBef>
              <a:defRPr sz="2200" b="1">
                <a:solidFill>
                  <a:srgbClr val="004687"/>
                </a:solidFill>
                <a:latin typeface="Calibri" pitchFamily="34" charset="0"/>
              </a:defRPr>
            </a:lvl2pPr>
            <a:lvl3pPr marL="1143000" indent="-228600" eaLnBrk="0" hangingPunct="0">
              <a:spcBef>
                <a:spcPct val="20000"/>
              </a:spcBef>
              <a:defRPr sz="2200" b="1">
                <a:solidFill>
                  <a:srgbClr val="004687"/>
                </a:solidFill>
                <a:latin typeface="Calibri" pitchFamily="34" charset="0"/>
              </a:defRPr>
            </a:lvl3pPr>
            <a:lvl4pPr marL="1600200" indent="-228600" eaLnBrk="0" hangingPunct="0">
              <a:spcBef>
                <a:spcPct val="20000"/>
              </a:spcBef>
              <a:defRPr sz="2200" b="1">
                <a:solidFill>
                  <a:srgbClr val="004687"/>
                </a:solidFill>
                <a:latin typeface="Calibri" pitchFamily="34" charset="0"/>
              </a:defRPr>
            </a:lvl4pPr>
            <a:lvl5pPr marL="2057400" indent="-228600" eaLnBrk="0" hangingPunct="0">
              <a:spcBef>
                <a:spcPct val="20000"/>
              </a:spcBef>
              <a:defRPr sz="2200" b="1">
                <a:solidFill>
                  <a:srgbClr val="004687"/>
                </a:solidFill>
                <a:latin typeface="Calibri" pitchFamily="34" charset="0"/>
              </a:defRPr>
            </a:lvl5pPr>
            <a:lvl6pPr marL="2514600" indent="-228600" eaLnBrk="0" fontAlgn="base" hangingPunct="0">
              <a:spcBef>
                <a:spcPct val="20000"/>
              </a:spcBef>
              <a:spcAft>
                <a:spcPct val="0"/>
              </a:spcAft>
              <a:defRPr sz="2200" b="1">
                <a:solidFill>
                  <a:srgbClr val="004687"/>
                </a:solidFill>
                <a:latin typeface="Calibri" pitchFamily="34" charset="0"/>
              </a:defRPr>
            </a:lvl6pPr>
            <a:lvl7pPr marL="2971800" indent="-228600" eaLnBrk="0" fontAlgn="base" hangingPunct="0">
              <a:spcBef>
                <a:spcPct val="20000"/>
              </a:spcBef>
              <a:spcAft>
                <a:spcPct val="0"/>
              </a:spcAft>
              <a:defRPr sz="2200" b="1">
                <a:solidFill>
                  <a:srgbClr val="004687"/>
                </a:solidFill>
                <a:latin typeface="Calibri" pitchFamily="34" charset="0"/>
              </a:defRPr>
            </a:lvl7pPr>
            <a:lvl8pPr marL="3429000" indent="-228600" eaLnBrk="0" fontAlgn="base" hangingPunct="0">
              <a:spcBef>
                <a:spcPct val="20000"/>
              </a:spcBef>
              <a:spcAft>
                <a:spcPct val="0"/>
              </a:spcAft>
              <a:defRPr sz="2200" b="1">
                <a:solidFill>
                  <a:srgbClr val="004687"/>
                </a:solidFill>
                <a:latin typeface="Calibri" pitchFamily="34" charset="0"/>
              </a:defRPr>
            </a:lvl8pPr>
            <a:lvl9pPr marL="3886200" indent="-228600" eaLnBrk="0" fontAlgn="base" hangingPunct="0">
              <a:spcBef>
                <a:spcPct val="20000"/>
              </a:spcBef>
              <a:spcAft>
                <a:spcPct val="0"/>
              </a:spcAft>
              <a:defRPr sz="2200" b="1">
                <a:solidFill>
                  <a:srgbClr val="004687"/>
                </a:solidFill>
                <a:latin typeface="Calibri" pitchFamily="34" charset="0"/>
              </a:defRPr>
            </a:lvl9pPr>
          </a:lstStyle>
          <a:p>
            <a:pPr algn="ctr" eaLnBrk="1" hangingPunct="1">
              <a:lnSpc>
                <a:spcPct val="90000"/>
              </a:lnSpc>
              <a:spcBef>
                <a:spcPct val="0"/>
              </a:spcBef>
            </a:pPr>
            <a:r>
              <a:rPr lang="en-GB" altLang="en-US" sz="2400">
                <a:solidFill>
                  <a:srgbClr val="FF0000"/>
                </a:solidFill>
              </a:rPr>
              <a:t>As soon as HAVS is diagnosed (levels 1 to 3), it may become RIDDOR reportable to HSE, contact Group SHE without delay</a:t>
            </a:r>
            <a:endParaRPr lang="en-GB" altLang="en-US" sz="2400">
              <a:solidFill>
                <a:srgbClr val="FF0000"/>
              </a:solidFill>
              <a:latin typeface="Arial" charset="0"/>
            </a:endParaRPr>
          </a:p>
        </p:txBody>
      </p:sp>
      <p:graphicFrame>
        <p:nvGraphicFramePr>
          <p:cNvPr id="2" name="Table 1"/>
          <p:cNvGraphicFramePr>
            <a:graphicFrameLocks noGrp="1"/>
          </p:cNvGraphicFramePr>
          <p:nvPr/>
        </p:nvGraphicFramePr>
        <p:xfrm>
          <a:off x="531813" y="944563"/>
          <a:ext cx="8089900" cy="4176712"/>
        </p:xfrm>
        <a:graphic>
          <a:graphicData uri="http://schemas.openxmlformats.org/drawingml/2006/table">
            <a:tbl>
              <a:tblPr firstRow="1" bandRow="1">
                <a:tableStyleId>{5C22544A-7EE6-4342-B048-85BDC9FD1C3A}</a:tableStyleId>
              </a:tblPr>
              <a:tblGrid>
                <a:gridCol w="2298065"/>
                <a:gridCol w="1746885"/>
                <a:gridCol w="2022475"/>
                <a:gridCol w="2022475"/>
              </a:tblGrid>
              <a:tr h="518278">
                <a:tc>
                  <a:txBody>
                    <a:bodyPr/>
                    <a:lstStyle/>
                    <a:p>
                      <a:pPr algn="ctr"/>
                      <a:r>
                        <a:rPr lang="en-GB" sz="1400" dirty="0" smtClean="0"/>
                        <a:t>Stockholm Scale</a:t>
                      </a:r>
                      <a:endParaRPr lang="en-GB" sz="1400" dirty="0"/>
                    </a:p>
                  </a:txBody>
                  <a:tcPr marL="91451" marR="91451" marT="45730" marB="45730"/>
                </a:tc>
                <a:tc>
                  <a:txBody>
                    <a:bodyPr/>
                    <a:lstStyle/>
                    <a:p>
                      <a:pPr algn="ctr"/>
                      <a:r>
                        <a:rPr lang="en-GB" sz="1400" dirty="0" smtClean="0"/>
                        <a:t>Employee can use vibrating tools?</a:t>
                      </a:r>
                      <a:endParaRPr lang="en-GB" sz="1400" dirty="0"/>
                    </a:p>
                  </a:txBody>
                  <a:tcPr marL="91451" marR="91451" marT="45730" marB="45730"/>
                </a:tc>
                <a:tc>
                  <a:txBody>
                    <a:bodyPr/>
                    <a:lstStyle/>
                    <a:p>
                      <a:pPr algn="ctr"/>
                      <a:r>
                        <a:rPr lang="en-GB" sz="1400" dirty="0" smtClean="0"/>
                        <a:t>Limitation to work activities</a:t>
                      </a:r>
                      <a:endParaRPr lang="en-GB" sz="1400" dirty="0"/>
                    </a:p>
                  </a:txBody>
                  <a:tcPr marL="91451" marR="91451" marT="45730" marB="45730"/>
                </a:tc>
                <a:tc>
                  <a:txBody>
                    <a:bodyPr/>
                    <a:lstStyle/>
                    <a:p>
                      <a:pPr algn="ctr"/>
                      <a:r>
                        <a:rPr lang="en-GB" sz="1400" dirty="0" smtClean="0"/>
                        <a:t>Comments</a:t>
                      </a:r>
                      <a:endParaRPr lang="en-GB" sz="1400" dirty="0"/>
                    </a:p>
                  </a:txBody>
                  <a:tcPr marL="91451" marR="91451" marT="45730" marB="45730"/>
                </a:tc>
              </a:tr>
              <a:tr h="518278">
                <a:tc>
                  <a:txBody>
                    <a:bodyPr/>
                    <a:lstStyle/>
                    <a:p>
                      <a:pPr algn="ctr"/>
                      <a:r>
                        <a:rPr lang="en-GB" sz="1400" dirty="0" smtClean="0">
                          <a:solidFill>
                            <a:srgbClr val="004687"/>
                          </a:solidFill>
                        </a:rPr>
                        <a:t>Level 0</a:t>
                      </a:r>
                    </a:p>
                    <a:p>
                      <a:pPr algn="ctr"/>
                      <a:r>
                        <a:rPr lang="en-GB" sz="1400" dirty="0" smtClean="0">
                          <a:solidFill>
                            <a:srgbClr val="004687"/>
                          </a:solidFill>
                        </a:rPr>
                        <a:t>No symptoms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YES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NONE – fit for normal duties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Annual OH surveillance</a:t>
                      </a:r>
                      <a:r>
                        <a:rPr lang="en-GB" sz="1400" baseline="0" dirty="0" smtClean="0">
                          <a:solidFill>
                            <a:srgbClr val="004687"/>
                          </a:solidFill>
                        </a:rPr>
                        <a:t> if exposure above EAV</a:t>
                      </a:r>
                      <a:endParaRPr lang="en-GB" sz="1400" dirty="0">
                        <a:solidFill>
                          <a:srgbClr val="004687"/>
                        </a:solidFill>
                      </a:endParaRPr>
                    </a:p>
                  </a:txBody>
                  <a:tcPr marL="91451" marR="91451" marT="45730" marB="45730"/>
                </a:tc>
              </a:tr>
              <a:tr h="731687">
                <a:tc>
                  <a:txBody>
                    <a:bodyPr/>
                    <a:lstStyle/>
                    <a:p>
                      <a:pPr algn="ctr"/>
                      <a:r>
                        <a:rPr lang="en-GB" sz="1400" dirty="0" smtClean="0">
                          <a:solidFill>
                            <a:srgbClr val="004687"/>
                          </a:solidFill>
                        </a:rPr>
                        <a:t>Level 1 </a:t>
                      </a:r>
                    </a:p>
                    <a:p>
                      <a:pPr algn="ctr"/>
                      <a:r>
                        <a:rPr lang="en-GB" sz="1400" dirty="0" smtClean="0">
                          <a:solidFill>
                            <a:srgbClr val="004687"/>
                          </a:solidFill>
                        </a:rPr>
                        <a:t>Mild symptoms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YES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NONE – But must review and monitor work exposures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Annual OH surveillance Complete HAVS log book</a:t>
                      </a:r>
                      <a:endParaRPr lang="en-GB" sz="1400" dirty="0">
                        <a:solidFill>
                          <a:srgbClr val="004687"/>
                        </a:solidFill>
                      </a:endParaRPr>
                    </a:p>
                  </a:txBody>
                  <a:tcPr marL="91451" marR="91451" marT="45730" marB="45730"/>
                </a:tc>
              </a:tr>
              <a:tr h="731687">
                <a:tc>
                  <a:txBody>
                    <a:bodyPr/>
                    <a:lstStyle/>
                    <a:p>
                      <a:pPr algn="ctr"/>
                      <a:r>
                        <a:rPr lang="en-GB" sz="1400" dirty="0" smtClean="0">
                          <a:solidFill>
                            <a:srgbClr val="004687"/>
                          </a:solidFill>
                        </a:rPr>
                        <a:t>Level 2 (early) Moderate symptoms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YES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RESTRICTED – as determined by OH guidance</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Annual OH surveillance Complete HAVS log book</a:t>
                      </a:r>
                    </a:p>
                    <a:p>
                      <a:pPr algn="ctr"/>
                      <a:endParaRPr lang="en-GB" sz="1400" dirty="0">
                        <a:solidFill>
                          <a:srgbClr val="004687"/>
                        </a:solidFill>
                      </a:endParaRPr>
                    </a:p>
                  </a:txBody>
                  <a:tcPr marL="91451" marR="91451" marT="45730" marB="45730"/>
                </a:tc>
              </a:tr>
              <a:tr h="731687">
                <a:tc>
                  <a:txBody>
                    <a:bodyPr/>
                    <a:lstStyle/>
                    <a:p>
                      <a:pPr algn="ctr"/>
                      <a:r>
                        <a:rPr lang="en-GB" sz="1400" dirty="0" smtClean="0">
                          <a:solidFill>
                            <a:srgbClr val="004687"/>
                          </a:solidFill>
                        </a:rPr>
                        <a:t>Level 2 (late) Moderate symptoms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YES-</a:t>
                      </a:r>
                      <a:r>
                        <a:rPr lang="en-GB" sz="1400" baseline="0" dirty="0" smtClean="0">
                          <a:solidFill>
                            <a:srgbClr val="004687"/>
                          </a:solidFill>
                        </a:rPr>
                        <a:t> but consider non- vibrating duties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RESTRICTED – as determined by OH guidance</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Annual OH surveillance Complete HAVS log book</a:t>
                      </a:r>
                    </a:p>
                    <a:p>
                      <a:pPr algn="ctr"/>
                      <a:endParaRPr lang="en-GB" sz="1400" dirty="0">
                        <a:solidFill>
                          <a:srgbClr val="004687"/>
                        </a:solidFill>
                      </a:endParaRPr>
                    </a:p>
                  </a:txBody>
                  <a:tcPr marL="91451" marR="91451" marT="45730" marB="45730"/>
                </a:tc>
              </a:tr>
              <a:tr h="945095">
                <a:tc>
                  <a:txBody>
                    <a:bodyPr/>
                    <a:lstStyle/>
                    <a:p>
                      <a:pPr algn="ctr"/>
                      <a:r>
                        <a:rPr lang="en-GB" sz="1400" dirty="0" smtClean="0">
                          <a:solidFill>
                            <a:srgbClr val="004687"/>
                          </a:solidFill>
                        </a:rPr>
                        <a:t>Level 3 </a:t>
                      </a:r>
                    </a:p>
                    <a:p>
                      <a:pPr algn="ctr"/>
                      <a:r>
                        <a:rPr lang="en-GB" sz="1400" dirty="0" smtClean="0">
                          <a:solidFill>
                            <a:srgbClr val="004687"/>
                          </a:solidFill>
                        </a:rPr>
                        <a:t>Severe symptoms</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Removed from vibration duties / tool use</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NO exposure</a:t>
                      </a:r>
                      <a:endParaRPr lang="en-GB" sz="1400" dirty="0">
                        <a:solidFill>
                          <a:srgbClr val="004687"/>
                        </a:solidFill>
                      </a:endParaRPr>
                    </a:p>
                  </a:txBody>
                  <a:tcPr marL="91451" marR="91451" marT="45730" marB="45730"/>
                </a:tc>
                <a:tc>
                  <a:txBody>
                    <a:bodyPr/>
                    <a:lstStyle/>
                    <a:p>
                      <a:pPr algn="ctr"/>
                      <a:r>
                        <a:rPr lang="en-GB" sz="1400" dirty="0" smtClean="0">
                          <a:solidFill>
                            <a:srgbClr val="004687"/>
                          </a:solidFill>
                        </a:rPr>
                        <a:t>Continue OH surveillance as advised by OH provider.  Follow</a:t>
                      </a:r>
                      <a:r>
                        <a:rPr lang="en-GB" sz="1400" baseline="0" dirty="0" smtClean="0">
                          <a:solidFill>
                            <a:srgbClr val="004687"/>
                          </a:solidFill>
                        </a:rPr>
                        <a:t> OH guidance</a:t>
                      </a:r>
                      <a:endParaRPr lang="en-GB" sz="1400" dirty="0">
                        <a:solidFill>
                          <a:srgbClr val="004687"/>
                        </a:solidFill>
                      </a:endParaRPr>
                    </a:p>
                  </a:txBody>
                  <a:tcPr marL="91451" marR="91451" marT="45730" marB="45730"/>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lame">
  <a:themeElements>
    <a:clrScheme name="2_fl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fla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la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fla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fla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fla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fla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fla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fla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fla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fla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fla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fla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fla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Arch">
  <a:themeElements>
    <a:clrScheme name="3_Ar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Arc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rc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Arc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Arc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Arc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Arc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Arc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Arc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Arc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Arc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Arc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Arc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Arc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ivider green">
  <a:themeElements>
    <a:clrScheme name="Divider green 2">
      <a:dk1>
        <a:srgbClr val="1C437E"/>
      </a:dk1>
      <a:lt1>
        <a:srgbClr val="FFFFFF"/>
      </a:lt1>
      <a:dk2>
        <a:srgbClr val="18073A"/>
      </a:dk2>
      <a:lt2>
        <a:srgbClr val="808080"/>
      </a:lt2>
      <a:accent1>
        <a:srgbClr val="064620"/>
      </a:accent1>
      <a:accent2>
        <a:srgbClr val="708AC4"/>
      </a:accent2>
      <a:accent3>
        <a:srgbClr val="FFFFFF"/>
      </a:accent3>
      <a:accent4>
        <a:srgbClr val="16386B"/>
      </a:accent4>
      <a:accent5>
        <a:srgbClr val="AAB0AB"/>
      </a:accent5>
      <a:accent6>
        <a:srgbClr val="657DB1"/>
      </a:accent6>
      <a:hlink>
        <a:srgbClr val="95BA39"/>
      </a:hlink>
      <a:folHlink>
        <a:srgbClr val="B7CCEB"/>
      </a:folHlink>
    </a:clrScheme>
    <a:fontScheme name="Divider gree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green 2">
        <a:dk1>
          <a:srgbClr val="1C437E"/>
        </a:dk1>
        <a:lt1>
          <a:srgbClr val="FFFFFF"/>
        </a:lt1>
        <a:dk2>
          <a:srgbClr val="18073A"/>
        </a:dk2>
        <a:lt2>
          <a:srgbClr val="808080"/>
        </a:lt2>
        <a:accent1>
          <a:srgbClr val="064620"/>
        </a:accent1>
        <a:accent2>
          <a:srgbClr val="708AC4"/>
        </a:accent2>
        <a:accent3>
          <a:srgbClr val="FFFFFF"/>
        </a:accent3>
        <a:accent4>
          <a:srgbClr val="16386B"/>
        </a:accent4>
        <a:accent5>
          <a:srgbClr val="AAB0AB"/>
        </a:accent5>
        <a:accent6>
          <a:srgbClr val="657DB1"/>
        </a:accent6>
        <a:hlink>
          <a:srgbClr val="95BA39"/>
        </a:hlink>
        <a:folHlink>
          <a:srgbClr val="B7CCE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ivider blue">
  <a:themeElements>
    <a:clrScheme name="Divider blue 2">
      <a:dk1>
        <a:srgbClr val="1C437E"/>
      </a:dk1>
      <a:lt1>
        <a:srgbClr val="FFFFFF"/>
      </a:lt1>
      <a:dk2>
        <a:srgbClr val="18073A"/>
      </a:dk2>
      <a:lt2>
        <a:srgbClr val="808080"/>
      </a:lt2>
      <a:accent1>
        <a:srgbClr val="064620"/>
      </a:accent1>
      <a:accent2>
        <a:srgbClr val="708AC4"/>
      </a:accent2>
      <a:accent3>
        <a:srgbClr val="FFFFFF"/>
      </a:accent3>
      <a:accent4>
        <a:srgbClr val="16386B"/>
      </a:accent4>
      <a:accent5>
        <a:srgbClr val="AAB0AB"/>
      </a:accent5>
      <a:accent6>
        <a:srgbClr val="657DB1"/>
      </a:accent6>
      <a:hlink>
        <a:srgbClr val="95BA39"/>
      </a:hlink>
      <a:folHlink>
        <a:srgbClr val="B7CCEB"/>
      </a:folHlink>
    </a:clrScheme>
    <a:fontScheme name="Divider blu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d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blue 2">
        <a:dk1>
          <a:srgbClr val="1C437E"/>
        </a:dk1>
        <a:lt1>
          <a:srgbClr val="FFFFFF"/>
        </a:lt1>
        <a:dk2>
          <a:srgbClr val="18073A"/>
        </a:dk2>
        <a:lt2>
          <a:srgbClr val="808080"/>
        </a:lt2>
        <a:accent1>
          <a:srgbClr val="064620"/>
        </a:accent1>
        <a:accent2>
          <a:srgbClr val="708AC4"/>
        </a:accent2>
        <a:accent3>
          <a:srgbClr val="FFFFFF"/>
        </a:accent3>
        <a:accent4>
          <a:srgbClr val="16386B"/>
        </a:accent4>
        <a:accent5>
          <a:srgbClr val="AAB0AB"/>
        </a:accent5>
        <a:accent6>
          <a:srgbClr val="657DB1"/>
        </a:accent6>
        <a:hlink>
          <a:srgbClr val="95BA39"/>
        </a:hlink>
        <a:folHlink>
          <a:srgbClr val="B7CCE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TotalTime>
  <Words>2437</Words>
  <Application>Microsoft Office PowerPoint</Application>
  <PresentationFormat>On-screen Show (4:3)</PresentationFormat>
  <Paragraphs>234</Paragraphs>
  <Slides>14</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Calibri</vt:lpstr>
      <vt:lpstr>Wingdings</vt:lpstr>
      <vt:lpstr>Courier New</vt:lpstr>
      <vt:lpstr>ＭＳ Ｐゴシック</vt:lpstr>
      <vt:lpstr>Default Design</vt:lpstr>
      <vt:lpstr>2_flame</vt:lpstr>
      <vt:lpstr>3_Arch</vt:lpstr>
      <vt:lpstr>Divider green</vt:lpstr>
      <vt:lpstr>Divider blue</vt:lpstr>
      <vt:lpstr>Hand Arm Vibration Briefing TB-RS-SHE-202-001 ver1.04</vt:lpstr>
      <vt:lpstr>What is Hand Arm Vibration (HAV)?</vt:lpstr>
      <vt:lpstr>PowerPoint Presentation</vt:lpstr>
      <vt:lpstr>HAVS – when is it a risk?</vt:lpstr>
      <vt:lpstr>Control of Vibration at Work </vt:lpstr>
      <vt:lpstr>HAVS – How to Comply with the Law</vt:lpstr>
      <vt:lpstr>HAVS Risk Assessment</vt:lpstr>
      <vt:lpstr>Health Surveillance </vt:lpstr>
      <vt:lpstr>Health Surveillance - Reporting &amp; Action Levels  </vt:lpstr>
      <vt:lpstr>HAVS Diagnosis – Preventative Measures </vt:lpstr>
      <vt:lpstr>Safety Family: ‘Manager’ &amp; ‘Supervisor’ duties</vt:lpstr>
      <vt:lpstr>Safety Family: ‘Everyone’ duties</vt:lpstr>
      <vt:lpstr>Additional Sources of Support and Information</vt:lpstr>
      <vt:lpstr>Any Questions?</vt:lpstr>
    </vt:vector>
  </TitlesOfParts>
  <Company>Scottish &amp; Southern Energy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hg76836</dc:creator>
  <cp:lastModifiedBy>Campion, Mark</cp:lastModifiedBy>
  <cp:revision>74</cp:revision>
  <dcterms:created xsi:type="dcterms:W3CDTF">2014-03-07T14:43:27Z</dcterms:created>
  <dcterms:modified xsi:type="dcterms:W3CDTF">2017-10-30T11:22:00Z</dcterms:modified>
</cp:coreProperties>
</file>